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Buyers…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006" y="1037864"/>
            <a:ext cx="3863546" cy="27286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Your Buyers Are 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Only Targets Interested Prospects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New Methods Cut Right Through The Noise…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Buyers Are Coming To Expect New Features And React When Local Businesses Use 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Buyers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78973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276</TotalTime>
  <Words>235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29</cp:revision>
  <dcterms:created xsi:type="dcterms:W3CDTF">2015-09-01T19:04:08Z</dcterms:created>
  <dcterms:modified xsi:type="dcterms:W3CDTF">2016-05-05T18:52:56Z</dcterms:modified>
</cp:coreProperties>
</file>