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9" r:id="rId1"/>
  </p:sldMasterIdLst>
  <p:sldIdLst>
    <p:sldId id="256" r:id="rId2"/>
    <p:sldId id="258" r:id="rId3"/>
    <p:sldId id="269" r:id="rId4"/>
    <p:sldId id="263" r:id="rId5"/>
    <p:sldId id="273" r:id="rId6"/>
    <p:sldId id="257" r:id="rId7"/>
    <p:sldId id="271" r:id="rId8"/>
    <p:sldId id="261" r:id="rId9"/>
    <p:sldId id="264" r:id="rId10"/>
    <p:sldId id="260" r:id="rId11"/>
    <p:sldId id="274" r:id="rId12"/>
    <p:sldId id="267" r:id="rId13"/>
    <p:sldId id="270" r:id="rId14"/>
    <p:sldId id="272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5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E6D17B-F81E-4A60-98EE-9350093975D9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E7F5639-8611-4D2F-A13F-DF6E308B6089}">
      <dgm:prSet phldrT="[Text]"/>
      <dgm:spPr/>
      <dgm:t>
        <a:bodyPr/>
        <a:lstStyle/>
        <a:p>
          <a:r>
            <a:rPr lang="en-US" dirty="0" smtClean="0"/>
            <a:t>Target</a:t>
          </a:r>
          <a:endParaRPr lang="en-US" dirty="0"/>
        </a:p>
      </dgm:t>
    </dgm:pt>
    <dgm:pt modelId="{B864E791-6D1A-480C-97F4-B826E3CA03A6}" type="parTrans" cxnId="{16C4A563-1C22-4AED-B477-9931CA4DA7D1}">
      <dgm:prSet/>
      <dgm:spPr/>
      <dgm:t>
        <a:bodyPr/>
        <a:lstStyle/>
        <a:p>
          <a:endParaRPr lang="en-US"/>
        </a:p>
      </dgm:t>
    </dgm:pt>
    <dgm:pt modelId="{8CCA2E94-BB57-44E3-AF3B-381D2203E400}" type="sibTrans" cxnId="{16C4A563-1C22-4AED-B477-9931CA4DA7D1}">
      <dgm:prSet/>
      <dgm:spPr/>
      <dgm:t>
        <a:bodyPr/>
        <a:lstStyle/>
        <a:p>
          <a:endParaRPr lang="en-US"/>
        </a:p>
      </dgm:t>
    </dgm:pt>
    <dgm:pt modelId="{19916530-A001-4E91-B5F3-B73C5F4F3ED7}">
      <dgm:prSet phldrT="[Text]"/>
      <dgm:spPr/>
      <dgm:t>
        <a:bodyPr/>
        <a:lstStyle/>
        <a:p>
          <a:r>
            <a:rPr lang="en-US" dirty="0" smtClean="0"/>
            <a:t>Prospect</a:t>
          </a:r>
          <a:endParaRPr lang="en-US" dirty="0"/>
        </a:p>
      </dgm:t>
    </dgm:pt>
    <dgm:pt modelId="{30EEE1FE-276E-45A6-989C-44C21F2A346C}" type="parTrans" cxnId="{D62D1995-CF6B-41DA-AC8F-5C100D20D6DE}">
      <dgm:prSet/>
      <dgm:spPr/>
      <dgm:t>
        <a:bodyPr/>
        <a:lstStyle/>
        <a:p>
          <a:endParaRPr lang="en-US"/>
        </a:p>
      </dgm:t>
    </dgm:pt>
    <dgm:pt modelId="{DF5DAB08-8FBC-4C36-95E6-A01F7798FD23}" type="sibTrans" cxnId="{D62D1995-CF6B-41DA-AC8F-5C100D20D6DE}">
      <dgm:prSet/>
      <dgm:spPr/>
      <dgm:t>
        <a:bodyPr/>
        <a:lstStyle/>
        <a:p>
          <a:endParaRPr lang="en-US"/>
        </a:p>
      </dgm:t>
    </dgm:pt>
    <dgm:pt modelId="{E7282BC3-DD8E-4CFD-9EAB-79C38AB5F9F3}">
      <dgm:prSet phldrT="[Text]"/>
      <dgm:spPr/>
      <dgm:t>
        <a:bodyPr/>
        <a:lstStyle/>
        <a:p>
          <a:r>
            <a:rPr lang="en-US" dirty="0" smtClean="0"/>
            <a:t>Outreach</a:t>
          </a:r>
          <a:endParaRPr lang="en-US" dirty="0"/>
        </a:p>
      </dgm:t>
    </dgm:pt>
    <dgm:pt modelId="{3A948D1C-550C-4966-836A-90778D3C40E8}" type="parTrans" cxnId="{4A7DB160-7F79-47E0-9CC7-49C996DF601A}">
      <dgm:prSet/>
      <dgm:spPr/>
      <dgm:t>
        <a:bodyPr/>
        <a:lstStyle/>
        <a:p>
          <a:endParaRPr lang="en-US"/>
        </a:p>
      </dgm:t>
    </dgm:pt>
    <dgm:pt modelId="{4F5C22EE-A136-4003-8848-F6F9FB876C1D}" type="sibTrans" cxnId="{4A7DB160-7F79-47E0-9CC7-49C996DF601A}">
      <dgm:prSet/>
      <dgm:spPr/>
      <dgm:t>
        <a:bodyPr/>
        <a:lstStyle/>
        <a:p>
          <a:endParaRPr lang="en-US"/>
        </a:p>
      </dgm:t>
    </dgm:pt>
    <dgm:pt modelId="{11DBFEC5-72B5-4401-9589-D2AD7EAB2E49}">
      <dgm:prSet phldrT="[Text]"/>
      <dgm:spPr/>
      <dgm:t>
        <a:bodyPr/>
        <a:lstStyle/>
        <a:p>
          <a:r>
            <a:rPr lang="en-US" dirty="0" smtClean="0"/>
            <a:t>Pitch</a:t>
          </a:r>
          <a:endParaRPr lang="en-US" dirty="0"/>
        </a:p>
      </dgm:t>
    </dgm:pt>
    <dgm:pt modelId="{6B5B425C-AFDE-499D-A0E9-B0B325FCAE2A}" type="parTrans" cxnId="{9C9A2723-F9C2-4FAE-9EB9-C0ABDD57A1A3}">
      <dgm:prSet/>
      <dgm:spPr/>
      <dgm:t>
        <a:bodyPr/>
        <a:lstStyle/>
        <a:p>
          <a:endParaRPr lang="en-US"/>
        </a:p>
      </dgm:t>
    </dgm:pt>
    <dgm:pt modelId="{5BE56ED2-75FA-46B7-A6A2-804E45D504E7}" type="sibTrans" cxnId="{9C9A2723-F9C2-4FAE-9EB9-C0ABDD57A1A3}">
      <dgm:prSet/>
      <dgm:spPr/>
      <dgm:t>
        <a:bodyPr/>
        <a:lstStyle/>
        <a:p>
          <a:endParaRPr lang="en-US"/>
        </a:p>
      </dgm:t>
    </dgm:pt>
    <dgm:pt modelId="{18065543-8AD3-4B3D-9EAB-61AF9A564D78}">
      <dgm:prSet phldrT="[Text]"/>
      <dgm:spPr/>
      <dgm:t>
        <a:bodyPr/>
        <a:lstStyle/>
        <a:p>
          <a:r>
            <a:rPr lang="en-US" dirty="0" smtClean="0"/>
            <a:t>Service</a:t>
          </a:r>
          <a:endParaRPr lang="en-US" dirty="0"/>
        </a:p>
      </dgm:t>
    </dgm:pt>
    <dgm:pt modelId="{F868E878-746A-4502-86A5-24DE168ECD56}" type="parTrans" cxnId="{B8366B54-AD15-4CDF-B364-75CC98EE3FEF}">
      <dgm:prSet/>
      <dgm:spPr/>
      <dgm:t>
        <a:bodyPr/>
        <a:lstStyle/>
        <a:p>
          <a:endParaRPr lang="en-US"/>
        </a:p>
      </dgm:t>
    </dgm:pt>
    <dgm:pt modelId="{FD2224D8-38F5-44A7-8B65-AAB59BA218D2}" type="sibTrans" cxnId="{B8366B54-AD15-4CDF-B364-75CC98EE3FEF}">
      <dgm:prSet/>
      <dgm:spPr/>
      <dgm:t>
        <a:bodyPr/>
        <a:lstStyle/>
        <a:p>
          <a:endParaRPr lang="en-US"/>
        </a:p>
      </dgm:t>
    </dgm:pt>
    <dgm:pt modelId="{BBF23E78-5C68-4479-AF94-488D731C8A12}" type="pres">
      <dgm:prSet presAssocID="{A5E6D17B-F81E-4A60-98EE-9350093975D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E65F35-1BF6-4497-8739-7C4A1A466389}" type="pres">
      <dgm:prSet presAssocID="{A5E6D17B-F81E-4A60-98EE-9350093975D9}" presName="cycle" presStyleCnt="0"/>
      <dgm:spPr/>
    </dgm:pt>
    <dgm:pt modelId="{2ACE4CE7-8C87-48BD-BDE4-A6BD6A8BF75B}" type="pres">
      <dgm:prSet presAssocID="{5E7F5639-8611-4D2F-A13F-DF6E308B6089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FABDD9-08FB-4D11-8F8A-9FD8CA5B4F01}" type="pres">
      <dgm:prSet presAssocID="{8CCA2E94-BB57-44E3-AF3B-381D2203E400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B32644BA-B91F-40FF-A2B0-E3CAAB5125E2}" type="pres">
      <dgm:prSet presAssocID="{19916530-A001-4E91-B5F3-B73C5F4F3ED7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519E68-0125-476D-BAD9-38E480E8BDF1}" type="pres">
      <dgm:prSet presAssocID="{E7282BC3-DD8E-4CFD-9EAB-79C38AB5F9F3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11DB0E-064F-4916-B6DA-98DD5380709B}" type="pres">
      <dgm:prSet presAssocID="{11DBFEC5-72B5-4401-9589-D2AD7EAB2E49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9274D9-C854-462E-8824-0F5C6E1C01DA}" type="pres">
      <dgm:prSet presAssocID="{18065543-8AD3-4B3D-9EAB-61AF9A564D78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D1BD53-F4B3-4F41-8E99-EABDBA1FB4E9}" type="presOf" srcId="{11DBFEC5-72B5-4401-9589-D2AD7EAB2E49}" destId="{7611DB0E-064F-4916-B6DA-98DD5380709B}" srcOrd="0" destOrd="0" presId="urn:microsoft.com/office/officeart/2005/8/layout/cycle3"/>
    <dgm:cxn modelId="{A87CB2B7-268D-4605-A933-7D8AEF9465D1}" type="presOf" srcId="{19916530-A001-4E91-B5F3-B73C5F4F3ED7}" destId="{B32644BA-B91F-40FF-A2B0-E3CAAB5125E2}" srcOrd="0" destOrd="0" presId="urn:microsoft.com/office/officeart/2005/8/layout/cycle3"/>
    <dgm:cxn modelId="{9C9A2723-F9C2-4FAE-9EB9-C0ABDD57A1A3}" srcId="{A5E6D17B-F81E-4A60-98EE-9350093975D9}" destId="{11DBFEC5-72B5-4401-9589-D2AD7EAB2E49}" srcOrd="3" destOrd="0" parTransId="{6B5B425C-AFDE-499D-A0E9-B0B325FCAE2A}" sibTransId="{5BE56ED2-75FA-46B7-A6A2-804E45D504E7}"/>
    <dgm:cxn modelId="{381825C2-A927-42F1-A8EF-1CEDB81068CB}" type="presOf" srcId="{8CCA2E94-BB57-44E3-AF3B-381D2203E400}" destId="{B6FABDD9-08FB-4D11-8F8A-9FD8CA5B4F01}" srcOrd="0" destOrd="0" presId="urn:microsoft.com/office/officeart/2005/8/layout/cycle3"/>
    <dgm:cxn modelId="{D62D1995-CF6B-41DA-AC8F-5C100D20D6DE}" srcId="{A5E6D17B-F81E-4A60-98EE-9350093975D9}" destId="{19916530-A001-4E91-B5F3-B73C5F4F3ED7}" srcOrd="1" destOrd="0" parTransId="{30EEE1FE-276E-45A6-989C-44C21F2A346C}" sibTransId="{DF5DAB08-8FBC-4C36-95E6-A01F7798FD23}"/>
    <dgm:cxn modelId="{70FCB1BA-50EA-4AD9-B59C-67A729AB0D7F}" type="presOf" srcId="{E7282BC3-DD8E-4CFD-9EAB-79C38AB5F9F3}" destId="{2E519E68-0125-476D-BAD9-38E480E8BDF1}" srcOrd="0" destOrd="0" presId="urn:microsoft.com/office/officeart/2005/8/layout/cycle3"/>
    <dgm:cxn modelId="{ECA974BA-7D39-4437-B053-8F5E8105C48C}" type="presOf" srcId="{A5E6D17B-F81E-4A60-98EE-9350093975D9}" destId="{BBF23E78-5C68-4479-AF94-488D731C8A12}" srcOrd="0" destOrd="0" presId="urn:microsoft.com/office/officeart/2005/8/layout/cycle3"/>
    <dgm:cxn modelId="{63E4A444-8126-4505-A523-E4B10DDB79C4}" type="presOf" srcId="{5E7F5639-8611-4D2F-A13F-DF6E308B6089}" destId="{2ACE4CE7-8C87-48BD-BDE4-A6BD6A8BF75B}" srcOrd="0" destOrd="0" presId="urn:microsoft.com/office/officeart/2005/8/layout/cycle3"/>
    <dgm:cxn modelId="{16C4A563-1C22-4AED-B477-9931CA4DA7D1}" srcId="{A5E6D17B-F81E-4A60-98EE-9350093975D9}" destId="{5E7F5639-8611-4D2F-A13F-DF6E308B6089}" srcOrd="0" destOrd="0" parTransId="{B864E791-6D1A-480C-97F4-B826E3CA03A6}" sibTransId="{8CCA2E94-BB57-44E3-AF3B-381D2203E400}"/>
    <dgm:cxn modelId="{B8366B54-AD15-4CDF-B364-75CC98EE3FEF}" srcId="{A5E6D17B-F81E-4A60-98EE-9350093975D9}" destId="{18065543-8AD3-4B3D-9EAB-61AF9A564D78}" srcOrd="4" destOrd="0" parTransId="{F868E878-746A-4502-86A5-24DE168ECD56}" sibTransId="{FD2224D8-38F5-44A7-8B65-AAB59BA218D2}"/>
    <dgm:cxn modelId="{4A7DB160-7F79-47E0-9CC7-49C996DF601A}" srcId="{A5E6D17B-F81E-4A60-98EE-9350093975D9}" destId="{E7282BC3-DD8E-4CFD-9EAB-79C38AB5F9F3}" srcOrd="2" destOrd="0" parTransId="{3A948D1C-550C-4966-836A-90778D3C40E8}" sibTransId="{4F5C22EE-A136-4003-8848-F6F9FB876C1D}"/>
    <dgm:cxn modelId="{4BFA9A76-D720-436C-BF6A-71D010C3AC0E}" type="presOf" srcId="{18065543-8AD3-4B3D-9EAB-61AF9A564D78}" destId="{2A9274D9-C854-462E-8824-0F5C6E1C01DA}" srcOrd="0" destOrd="0" presId="urn:microsoft.com/office/officeart/2005/8/layout/cycle3"/>
    <dgm:cxn modelId="{5E40A69E-27FB-4903-AE9C-54BA6298A555}" type="presParOf" srcId="{BBF23E78-5C68-4479-AF94-488D731C8A12}" destId="{D6E65F35-1BF6-4497-8739-7C4A1A466389}" srcOrd="0" destOrd="0" presId="urn:microsoft.com/office/officeart/2005/8/layout/cycle3"/>
    <dgm:cxn modelId="{4DC9388F-AFD0-4185-8991-360BBE91C985}" type="presParOf" srcId="{D6E65F35-1BF6-4497-8739-7C4A1A466389}" destId="{2ACE4CE7-8C87-48BD-BDE4-A6BD6A8BF75B}" srcOrd="0" destOrd="0" presId="urn:microsoft.com/office/officeart/2005/8/layout/cycle3"/>
    <dgm:cxn modelId="{1FABE231-032C-487C-8799-34C35691F4C9}" type="presParOf" srcId="{D6E65F35-1BF6-4497-8739-7C4A1A466389}" destId="{B6FABDD9-08FB-4D11-8F8A-9FD8CA5B4F01}" srcOrd="1" destOrd="0" presId="urn:microsoft.com/office/officeart/2005/8/layout/cycle3"/>
    <dgm:cxn modelId="{7020D022-EFD6-4C0F-B93D-947BF9416448}" type="presParOf" srcId="{D6E65F35-1BF6-4497-8739-7C4A1A466389}" destId="{B32644BA-B91F-40FF-A2B0-E3CAAB5125E2}" srcOrd="2" destOrd="0" presId="urn:microsoft.com/office/officeart/2005/8/layout/cycle3"/>
    <dgm:cxn modelId="{C77872EF-2B41-40FB-95C6-2850811D85B7}" type="presParOf" srcId="{D6E65F35-1BF6-4497-8739-7C4A1A466389}" destId="{2E519E68-0125-476D-BAD9-38E480E8BDF1}" srcOrd="3" destOrd="0" presId="urn:microsoft.com/office/officeart/2005/8/layout/cycle3"/>
    <dgm:cxn modelId="{59787563-38A6-43F3-B3B8-19FC30214649}" type="presParOf" srcId="{D6E65F35-1BF6-4497-8739-7C4A1A466389}" destId="{7611DB0E-064F-4916-B6DA-98DD5380709B}" srcOrd="4" destOrd="0" presId="urn:microsoft.com/office/officeart/2005/8/layout/cycle3"/>
    <dgm:cxn modelId="{74EC6584-10ED-48E0-A48D-CDC2F1E554A7}" type="presParOf" srcId="{D6E65F35-1BF6-4497-8739-7C4A1A466389}" destId="{2A9274D9-C854-462E-8824-0F5C6E1C01DA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6EB319-8244-4413-A964-E9DB5FF1FA10}" type="doc">
      <dgm:prSet loTypeId="urn:microsoft.com/office/officeart/2005/8/layout/hChevron3" loCatId="process" qsTypeId="urn:microsoft.com/office/officeart/2005/8/quickstyle/simple1" qsCatId="simple" csTypeId="urn:microsoft.com/office/officeart/2005/8/colors/accent0_1" csCatId="mainScheme" phldr="1"/>
      <dgm:spPr/>
    </dgm:pt>
    <dgm:pt modelId="{4DB91B08-FAF1-4614-8B82-E1E96051BAAE}">
      <dgm:prSet phldrT="[Text]"/>
      <dgm:spPr/>
      <dgm:t>
        <a:bodyPr/>
        <a:lstStyle/>
        <a:p>
          <a:r>
            <a:rPr lang="en-US" dirty="0" smtClean="0"/>
            <a:t>Hands-On</a:t>
          </a:r>
          <a:br>
            <a:rPr lang="en-US" dirty="0" smtClean="0"/>
          </a:br>
          <a:r>
            <a:rPr lang="en-US" dirty="0" smtClean="0"/>
            <a:t>Study</a:t>
          </a:r>
          <a:endParaRPr lang="en-US" dirty="0"/>
        </a:p>
      </dgm:t>
    </dgm:pt>
    <dgm:pt modelId="{019258CF-0423-4CD7-88F4-118BA904B203}" type="parTrans" cxnId="{6AA07ACE-F080-4C88-A1BD-47331A3A32F1}">
      <dgm:prSet/>
      <dgm:spPr/>
      <dgm:t>
        <a:bodyPr/>
        <a:lstStyle/>
        <a:p>
          <a:endParaRPr lang="en-US"/>
        </a:p>
      </dgm:t>
    </dgm:pt>
    <dgm:pt modelId="{CDEF6B1B-8C5F-4651-9153-8C7CA1CC92B3}" type="sibTrans" cxnId="{6AA07ACE-F080-4C88-A1BD-47331A3A32F1}">
      <dgm:prSet/>
      <dgm:spPr/>
      <dgm:t>
        <a:bodyPr/>
        <a:lstStyle/>
        <a:p>
          <a:endParaRPr lang="en-US"/>
        </a:p>
      </dgm:t>
    </dgm:pt>
    <dgm:pt modelId="{D3DFE580-5F98-4584-81BE-8B6179B1EB37}">
      <dgm:prSet phldrT="[Text]"/>
      <dgm:spPr/>
      <dgm:t>
        <a:bodyPr/>
        <a:lstStyle/>
        <a:p>
          <a:r>
            <a:rPr lang="en-US" dirty="0" smtClean="0"/>
            <a:t>Demo</a:t>
          </a:r>
          <a:endParaRPr lang="en-US" dirty="0"/>
        </a:p>
      </dgm:t>
    </dgm:pt>
    <dgm:pt modelId="{9545E6A0-6F71-4E05-8F04-0F636286F027}" type="parTrans" cxnId="{8D4BF3D2-B5E9-4141-B820-D8F46608578E}">
      <dgm:prSet/>
      <dgm:spPr/>
      <dgm:t>
        <a:bodyPr/>
        <a:lstStyle/>
        <a:p>
          <a:endParaRPr lang="en-US"/>
        </a:p>
      </dgm:t>
    </dgm:pt>
    <dgm:pt modelId="{85DBE8F2-E335-466B-9F9B-9421DA50116A}" type="sibTrans" cxnId="{8D4BF3D2-B5E9-4141-B820-D8F46608578E}">
      <dgm:prSet/>
      <dgm:spPr/>
      <dgm:t>
        <a:bodyPr/>
        <a:lstStyle/>
        <a:p>
          <a:endParaRPr lang="en-US"/>
        </a:p>
      </dgm:t>
    </dgm:pt>
    <dgm:pt modelId="{8100EA1E-518B-4DBA-85BC-F03986C7B839}">
      <dgm:prSet phldrT="[Text]"/>
      <dgm:spPr/>
      <dgm:t>
        <a:bodyPr/>
        <a:lstStyle/>
        <a:p>
          <a:r>
            <a:rPr lang="en-US" dirty="0" smtClean="0"/>
            <a:t>Campaign</a:t>
          </a:r>
          <a:endParaRPr lang="en-US" dirty="0"/>
        </a:p>
      </dgm:t>
    </dgm:pt>
    <dgm:pt modelId="{63A95AB6-7C3A-42A7-AD23-01482AD0BE06}" type="parTrans" cxnId="{5A55C6CD-F2C1-43F2-B0B5-A50A5FBCFA89}">
      <dgm:prSet/>
      <dgm:spPr/>
      <dgm:t>
        <a:bodyPr/>
        <a:lstStyle/>
        <a:p>
          <a:endParaRPr lang="en-US"/>
        </a:p>
      </dgm:t>
    </dgm:pt>
    <dgm:pt modelId="{E8553232-FD2A-4EF6-8B21-E8D0CADF2F2E}" type="sibTrans" cxnId="{5A55C6CD-F2C1-43F2-B0B5-A50A5FBCFA89}">
      <dgm:prSet/>
      <dgm:spPr/>
      <dgm:t>
        <a:bodyPr/>
        <a:lstStyle/>
        <a:p>
          <a:endParaRPr lang="en-US"/>
        </a:p>
      </dgm:t>
    </dgm:pt>
    <dgm:pt modelId="{4AF3C1E0-F75B-4B7B-826D-D7851EAD576C}">
      <dgm:prSet phldrT="[Text]"/>
      <dgm:spPr/>
      <dgm:t>
        <a:bodyPr/>
        <a:lstStyle/>
        <a:p>
          <a:r>
            <a:rPr lang="en-US" dirty="0" smtClean="0"/>
            <a:t>Service</a:t>
          </a:r>
          <a:endParaRPr lang="en-US" dirty="0"/>
        </a:p>
      </dgm:t>
    </dgm:pt>
    <dgm:pt modelId="{414AB505-73CD-4068-985F-2ABACDDC3F8B}" type="parTrans" cxnId="{1B7CCD69-B2E6-40FD-ADD3-484774484C76}">
      <dgm:prSet/>
      <dgm:spPr/>
      <dgm:t>
        <a:bodyPr/>
        <a:lstStyle/>
        <a:p>
          <a:endParaRPr lang="en-US"/>
        </a:p>
      </dgm:t>
    </dgm:pt>
    <dgm:pt modelId="{14DB5310-D6B8-454B-8078-539E85F33EAC}" type="sibTrans" cxnId="{1B7CCD69-B2E6-40FD-ADD3-484774484C76}">
      <dgm:prSet/>
      <dgm:spPr/>
      <dgm:t>
        <a:bodyPr/>
        <a:lstStyle/>
        <a:p>
          <a:endParaRPr lang="en-US"/>
        </a:p>
      </dgm:t>
    </dgm:pt>
    <dgm:pt modelId="{5310E3ED-1406-431B-BE17-5EB3434E205F}" type="pres">
      <dgm:prSet presAssocID="{DE6EB319-8244-4413-A964-E9DB5FF1FA10}" presName="Name0" presStyleCnt="0">
        <dgm:presLayoutVars>
          <dgm:dir/>
          <dgm:resizeHandles val="exact"/>
        </dgm:presLayoutVars>
      </dgm:prSet>
      <dgm:spPr/>
    </dgm:pt>
    <dgm:pt modelId="{9F3EC81B-9E00-4584-ABF2-7C3FAB5AAC69}" type="pres">
      <dgm:prSet presAssocID="{4DB91B08-FAF1-4614-8B82-E1E96051BAAE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D47007-133B-4E77-8E3E-F5A88481459B}" type="pres">
      <dgm:prSet presAssocID="{CDEF6B1B-8C5F-4651-9153-8C7CA1CC92B3}" presName="parSpace" presStyleCnt="0"/>
      <dgm:spPr/>
    </dgm:pt>
    <dgm:pt modelId="{0897FFB5-1979-4017-ABF2-442A522428C3}" type="pres">
      <dgm:prSet presAssocID="{D3DFE580-5F98-4584-81BE-8B6179B1EB37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A6C71C-7A89-4DBD-B90F-8610E011A87A}" type="pres">
      <dgm:prSet presAssocID="{85DBE8F2-E335-466B-9F9B-9421DA50116A}" presName="parSpace" presStyleCnt="0"/>
      <dgm:spPr/>
    </dgm:pt>
    <dgm:pt modelId="{2CDE8CBF-F26D-4D79-B855-195E16E5E146}" type="pres">
      <dgm:prSet presAssocID="{8100EA1E-518B-4DBA-85BC-F03986C7B839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CF76DC-8DA7-47B2-B601-F2054B7C2512}" type="pres">
      <dgm:prSet presAssocID="{E8553232-FD2A-4EF6-8B21-E8D0CADF2F2E}" presName="parSpace" presStyleCnt="0"/>
      <dgm:spPr/>
    </dgm:pt>
    <dgm:pt modelId="{3A1D291F-6FDF-4A23-AECA-0B1C9DB92A2F}" type="pres">
      <dgm:prSet presAssocID="{4AF3C1E0-F75B-4B7B-826D-D7851EAD576C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A07ACE-F080-4C88-A1BD-47331A3A32F1}" srcId="{DE6EB319-8244-4413-A964-E9DB5FF1FA10}" destId="{4DB91B08-FAF1-4614-8B82-E1E96051BAAE}" srcOrd="0" destOrd="0" parTransId="{019258CF-0423-4CD7-88F4-118BA904B203}" sibTransId="{CDEF6B1B-8C5F-4651-9153-8C7CA1CC92B3}"/>
    <dgm:cxn modelId="{25050EFC-4FA0-43CC-992A-C5F80EDF10E6}" type="presOf" srcId="{8100EA1E-518B-4DBA-85BC-F03986C7B839}" destId="{2CDE8CBF-F26D-4D79-B855-195E16E5E146}" srcOrd="0" destOrd="0" presId="urn:microsoft.com/office/officeart/2005/8/layout/hChevron3"/>
    <dgm:cxn modelId="{8D4BF3D2-B5E9-4141-B820-D8F46608578E}" srcId="{DE6EB319-8244-4413-A964-E9DB5FF1FA10}" destId="{D3DFE580-5F98-4584-81BE-8B6179B1EB37}" srcOrd="1" destOrd="0" parTransId="{9545E6A0-6F71-4E05-8F04-0F636286F027}" sibTransId="{85DBE8F2-E335-466B-9F9B-9421DA50116A}"/>
    <dgm:cxn modelId="{CC61D71D-5ACC-4093-B3D3-CD30BE2915AD}" type="presOf" srcId="{D3DFE580-5F98-4584-81BE-8B6179B1EB37}" destId="{0897FFB5-1979-4017-ABF2-442A522428C3}" srcOrd="0" destOrd="0" presId="urn:microsoft.com/office/officeart/2005/8/layout/hChevron3"/>
    <dgm:cxn modelId="{5A55C6CD-F2C1-43F2-B0B5-A50A5FBCFA89}" srcId="{DE6EB319-8244-4413-A964-E9DB5FF1FA10}" destId="{8100EA1E-518B-4DBA-85BC-F03986C7B839}" srcOrd="2" destOrd="0" parTransId="{63A95AB6-7C3A-42A7-AD23-01482AD0BE06}" sibTransId="{E8553232-FD2A-4EF6-8B21-E8D0CADF2F2E}"/>
    <dgm:cxn modelId="{08DAEB6A-D620-46BC-BA08-6EB4758B245A}" type="presOf" srcId="{DE6EB319-8244-4413-A964-E9DB5FF1FA10}" destId="{5310E3ED-1406-431B-BE17-5EB3434E205F}" srcOrd="0" destOrd="0" presId="urn:microsoft.com/office/officeart/2005/8/layout/hChevron3"/>
    <dgm:cxn modelId="{42CA97CF-C3D8-465A-8024-814C306CD9B6}" type="presOf" srcId="{4AF3C1E0-F75B-4B7B-826D-D7851EAD576C}" destId="{3A1D291F-6FDF-4A23-AECA-0B1C9DB92A2F}" srcOrd="0" destOrd="0" presId="urn:microsoft.com/office/officeart/2005/8/layout/hChevron3"/>
    <dgm:cxn modelId="{B60D70D6-E498-4F34-ABC1-61C867C326A2}" type="presOf" srcId="{4DB91B08-FAF1-4614-8B82-E1E96051BAAE}" destId="{9F3EC81B-9E00-4584-ABF2-7C3FAB5AAC69}" srcOrd="0" destOrd="0" presId="urn:microsoft.com/office/officeart/2005/8/layout/hChevron3"/>
    <dgm:cxn modelId="{1B7CCD69-B2E6-40FD-ADD3-484774484C76}" srcId="{DE6EB319-8244-4413-A964-E9DB5FF1FA10}" destId="{4AF3C1E0-F75B-4B7B-826D-D7851EAD576C}" srcOrd="3" destOrd="0" parTransId="{414AB505-73CD-4068-985F-2ABACDDC3F8B}" sibTransId="{14DB5310-D6B8-454B-8078-539E85F33EAC}"/>
    <dgm:cxn modelId="{15970FF5-9CA5-4F04-810A-0FF2860D3250}" type="presParOf" srcId="{5310E3ED-1406-431B-BE17-5EB3434E205F}" destId="{9F3EC81B-9E00-4584-ABF2-7C3FAB5AAC69}" srcOrd="0" destOrd="0" presId="urn:microsoft.com/office/officeart/2005/8/layout/hChevron3"/>
    <dgm:cxn modelId="{E8074DBE-0AB1-48E4-81BF-68A15CDBE179}" type="presParOf" srcId="{5310E3ED-1406-431B-BE17-5EB3434E205F}" destId="{93D47007-133B-4E77-8E3E-F5A88481459B}" srcOrd="1" destOrd="0" presId="urn:microsoft.com/office/officeart/2005/8/layout/hChevron3"/>
    <dgm:cxn modelId="{3DA8BB00-BB9D-434C-B07B-BFA6913BE758}" type="presParOf" srcId="{5310E3ED-1406-431B-BE17-5EB3434E205F}" destId="{0897FFB5-1979-4017-ABF2-442A522428C3}" srcOrd="2" destOrd="0" presId="urn:microsoft.com/office/officeart/2005/8/layout/hChevron3"/>
    <dgm:cxn modelId="{8FA87DFF-CCC7-4E70-81C8-01607BDBCDDE}" type="presParOf" srcId="{5310E3ED-1406-431B-BE17-5EB3434E205F}" destId="{C4A6C71C-7A89-4DBD-B90F-8610E011A87A}" srcOrd="3" destOrd="0" presId="urn:microsoft.com/office/officeart/2005/8/layout/hChevron3"/>
    <dgm:cxn modelId="{A32BC0A5-E599-4CEF-8ABC-D09DF9B2AA5B}" type="presParOf" srcId="{5310E3ED-1406-431B-BE17-5EB3434E205F}" destId="{2CDE8CBF-F26D-4D79-B855-195E16E5E146}" srcOrd="4" destOrd="0" presId="urn:microsoft.com/office/officeart/2005/8/layout/hChevron3"/>
    <dgm:cxn modelId="{10587A2A-5068-4964-BDDA-718F790D3AE8}" type="presParOf" srcId="{5310E3ED-1406-431B-BE17-5EB3434E205F}" destId="{0ACF76DC-8DA7-47B2-B601-F2054B7C2512}" srcOrd="5" destOrd="0" presId="urn:microsoft.com/office/officeart/2005/8/layout/hChevron3"/>
    <dgm:cxn modelId="{87A39D09-4C89-47AE-B4DA-A63888D57856}" type="presParOf" srcId="{5310E3ED-1406-431B-BE17-5EB3434E205F}" destId="{3A1D291F-6FDF-4A23-AECA-0B1C9DB92A2F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55263D-00C8-4C9D-B1FE-AB1A586C0EE6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BA2C5F-4378-4229-A3DB-FBB9D3807BFF}">
      <dgm:prSet phldrT="[Text]"/>
      <dgm:spPr/>
      <dgm:t>
        <a:bodyPr/>
        <a:lstStyle/>
        <a:p>
          <a:r>
            <a:rPr lang="en-US" dirty="0" smtClean="0"/>
            <a:t>Notification</a:t>
          </a:r>
          <a:br>
            <a:rPr lang="en-US" dirty="0" smtClean="0"/>
          </a:br>
          <a:r>
            <a:rPr lang="en-US" dirty="0" smtClean="0"/>
            <a:t>Services</a:t>
          </a:r>
          <a:endParaRPr lang="en-US" dirty="0"/>
        </a:p>
      </dgm:t>
    </dgm:pt>
    <dgm:pt modelId="{7BE7E9D9-D6D0-425C-83EB-9215581E0F93}" type="parTrans" cxnId="{919F3E2A-535F-4E09-A6F9-15835BD7A786}">
      <dgm:prSet/>
      <dgm:spPr/>
      <dgm:t>
        <a:bodyPr/>
        <a:lstStyle/>
        <a:p>
          <a:endParaRPr lang="en-US"/>
        </a:p>
      </dgm:t>
    </dgm:pt>
    <dgm:pt modelId="{E2939DCF-484D-442A-A1EB-DA890E5F984A}" type="sibTrans" cxnId="{919F3E2A-535F-4E09-A6F9-15835BD7A786}">
      <dgm:prSet/>
      <dgm:spPr/>
      <dgm:t>
        <a:bodyPr/>
        <a:lstStyle/>
        <a:p>
          <a:endParaRPr lang="en-US"/>
        </a:p>
      </dgm:t>
    </dgm:pt>
    <dgm:pt modelId="{EF4A2E18-E858-4BA9-A09B-EEF2137D3CAD}">
      <dgm:prSet phldrT="[Text]"/>
      <dgm:spPr/>
      <dgm:t>
        <a:bodyPr/>
        <a:lstStyle/>
        <a:p>
          <a:r>
            <a:rPr lang="en-US" dirty="0" smtClean="0"/>
            <a:t>For-Hire</a:t>
          </a:r>
          <a:br>
            <a:rPr lang="en-US" dirty="0" smtClean="0"/>
          </a:br>
          <a:r>
            <a:rPr lang="en-US" dirty="0" smtClean="0"/>
            <a:t>Projects</a:t>
          </a:r>
          <a:endParaRPr lang="en-US" dirty="0"/>
        </a:p>
      </dgm:t>
    </dgm:pt>
    <dgm:pt modelId="{4AB527F3-6298-48C4-8275-F36BA14B5DBD}" type="parTrans" cxnId="{2693A619-B8E7-4B7A-BFE0-2C5652F60B93}">
      <dgm:prSet/>
      <dgm:spPr/>
      <dgm:t>
        <a:bodyPr/>
        <a:lstStyle/>
        <a:p>
          <a:endParaRPr lang="en-US"/>
        </a:p>
      </dgm:t>
    </dgm:pt>
    <dgm:pt modelId="{AEBA21A3-7AB8-474B-BF06-43CE14858C26}" type="sibTrans" cxnId="{2693A619-B8E7-4B7A-BFE0-2C5652F60B93}">
      <dgm:prSet/>
      <dgm:spPr/>
      <dgm:t>
        <a:bodyPr/>
        <a:lstStyle/>
        <a:p>
          <a:endParaRPr lang="en-US"/>
        </a:p>
      </dgm:t>
    </dgm:pt>
    <dgm:pt modelId="{597EF7DE-492C-40E1-9D6F-F8E75C9208D3}">
      <dgm:prSet phldrT="[Text]"/>
      <dgm:spPr/>
      <dgm:t>
        <a:bodyPr/>
        <a:lstStyle/>
        <a:p>
          <a:r>
            <a:rPr lang="en-US" dirty="0" smtClean="0"/>
            <a:t>Personal Projects</a:t>
          </a:r>
          <a:endParaRPr lang="en-US" dirty="0"/>
        </a:p>
      </dgm:t>
    </dgm:pt>
    <dgm:pt modelId="{DF3AAF5E-8729-422A-9A42-C73C9F78F254}" type="parTrans" cxnId="{E0439602-9654-4745-A5D7-5A7C6DE2D060}">
      <dgm:prSet/>
      <dgm:spPr/>
      <dgm:t>
        <a:bodyPr/>
        <a:lstStyle/>
        <a:p>
          <a:endParaRPr lang="en-US"/>
        </a:p>
      </dgm:t>
    </dgm:pt>
    <dgm:pt modelId="{0C6D2D2B-CE85-40D4-B655-523577E86234}" type="sibTrans" cxnId="{E0439602-9654-4745-A5D7-5A7C6DE2D060}">
      <dgm:prSet/>
      <dgm:spPr/>
      <dgm:t>
        <a:bodyPr/>
        <a:lstStyle/>
        <a:p>
          <a:endParaRPr lang="en-US"/>
        </a:p>
      </dgm:t>
    </dgm:pt>
    <dgm:pt modelId="{C2576999-07CB-420F-BB2E-5D6A5CB9FF58}" type="pres">
      <dgm:prSet presAssocID="{7655263D-00C8-4C9D-B1FE-AB1A586C0EE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3F115D-2E3E-460D-B4D5-7B547E407081}" type="pres">
      <dgm:prSet presAssocID="{BEBA2C5F-4378-4229-A3DB-FBB9D3807BF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34CC7-8485-4AD5-A3C1-BE1273CC4566}" type="pres">
      <dgm:prSet presAssocID="{E2939DCF-484D-442A-A1EB-DA890E5F984A}" presName="sibTrans" presStyleLbl="sibTrans2D1" presStyleIdx="0" presStyleCnt="3"/>
      <dgm:spPr/>
      <dgm:t>
        <a:bodyPr/>
        <a:lstStyle/>
        <a:p>
          <a:endParaRPr lang="en-US"/>
        </a:p>
      </dgm:t>
    </dgm:pt>
    <dgm:pt modelId="{9C6D1E0B-F25A-48EA-BD90-B9CB0982FB77}" type="pres">
      <dgm:prSet presAssocID="{E2939DCF-484D-442A-A1EB-DA890E5F984A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EA207944-8411-4EDD-9D0D-6870BEDD5DB6}" type="pres">
      <dgm:prSet presAssocID="{EF4A2E18-E858-4BA9-A09B-EEF2137D3CA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4D705E-ED6E-4557-93DF-5B90E9BBA861}" type="pres">
      <dgm:prSet presAssocID="{AEBA21A3-7AB8-474B-BF06-43CE14858C26}" presName="sibTrans" presStyleLbl="sibTrans2D1" presStyleIdx="1" presStyleCnt="3"/>
      <dgm:spPr/>
      <dgm:t>
        <a:bodyPr/>
        <a:lstStyle/>
        <a:p>
          <a:endParaRPr lang="en-US"/>
        </a:p>
      </dgm:t>
    </dgm:pt>
    <dgm:pt modelId="{D14352A5-CDB4-4D34-A902-000EEFCE992C}" type="pres">
      <dgm:prSet presAssocID="{AEBA21A3-7AB8-474B-BF06-43CE14858C26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6393C11-CE96-43DB-B4DE-FF0D23C93C4A}" type="pres">
      <dgm:prSet presAssocID="{597EF7DE-492C-40E1-9D6F-F8E75C9208D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3E7403-28E7-42F4-94AF-4748BD336C46}" type="pres">
      <dgm:prSet presAssocID="{0C6D2D2B-CE85-40D4-B655-523577E86234}" presName="sibTrans" presStyleLbl="sibTrans2D1" presStyleIdx="2" presStyleCnt="3"/>
      <dgm:spPr/>
      <dgm:t>
        <a:bodyPr/>
        <a:lstStyle/>
        <a:p>
          <a:endParaRPr lang="en-US"/>
        </a:p>
      </dgm:t>
    </dgm:pt>
    <dgm:pt modelId="{1D051581-887E-4EF2-8AC5-F0BA9CDE784E}" type="pres">
      <dgm:prSet presAssocID="{0C6D2D2B-CE85-40D4-B655-523577E86234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A504FE89-4FC3-42B1-8EF1-8E6212C9763D}" type="presOf" srcId="{E2939DCF-484D-442A-A1EB-DA890E5F984A}" destId="{60134CC7-8485-4AD5-A3C1-BE1273CC4566}" srcOrd="0" destOrd="0" presId="urn:microsoft.com/office/officeart/2005/8/layout/cycle7"/>
    <dgm:cxn modelId="{2693A619-B8E7-4B7A-BFE0-2C5652F60B93}" srcId="{7655263D-00C8-4C9D-B1FE-AB1A586C0EE6}" destId="{EF4A2E18-E858-4BA9-A09B-EEF2137D3CAD}" srcOrd="1" destOrd="0" parTransId="{4AB527F3-6298-48C4-8275-F36BA14B5DBD}" sibTransId="{AEBA21A3-7AB8-474B-BF06-43CE14858C26}"/>
    <dgm:cxn modelId="{B028627E-FE0C-414E-8AE8-CCC3BD8FF210}" type="presOf" srcId="{AEBA21A3-7AB8-474B-BF06-43CE14858C26}" destId="{564D705E-ED6E-4557-93DF-5B90E9BBA861}" srcOrd="0" destOrd="0" presId="urn:microsoft.com/office/officeart/2005/8/layout/cycle7"/>
    <dgm:cxn modelId="{E0439602-9654-4745-A5D7-5A7C6DE2D060}" srcId="{7655263D-00C8-4C9D-B1FE-AB1A586C0EE6}" destId="{597EF7DE-492C-40E1-9D6F-F8E75C9208D3}" srcOrd="2" destOrd="0" parTransId="{DF3AAF5E-8729-422A-9A42-C73C9F78F254}" sibTransId="{0C6D2D2B-CE85-40D4-B655-523577E86234}"/>
    <dgm:cxn modelId="{517D7EC0-9C83-40CD-B820-A6EA3F61AD0E}" type="presOf" srcId="{0C6D2D2B-CE85-40D4-B655-523577E86234}" destId="{1D051581-887E-4EF2-8AC5-F0BA9CDE784E}" srcOrd="1" destOrd="0" presId="urn:microsoft.com/office/officeart/2005/8/layout/cycle7"/>
    <dgm:cxn modelId="{5610A6CC-3133-4C51-89E1-112C889738C0}" type="presOf" srcId="{597EF7DE-492C-40E1-9D6F-F8E75C9208D3}" destId="{D6393C11-CE96-43DB-B4DE-FF0D23C93C4A}" srcOrd="0" destOrd="0" presId="urn:microsoft.com/office/officeart/2005/8/layout/cycle7"/>
    <dgm:cxn modelId="{29655570-3B1E-4DDA-9AE0-5B24D9E2061D}" type="presOf" srcId="{7655263D-00C8-4C9D-B1FE-AB1A586C0EE6}" destId="{C2576999-07CB-420F-BB2E-5D6A5CB9FF58}" srcOrd="0" destOrd="0" presId="urn:microsoft.com/office/officeart/2005/8/layout/cycle7"/>
    <dgm:cxn modelId="{82798567-F746-432B-AEFE-CA8433B54ACD}" type="presOf" srcId="{BEBA2C5F-4378-4229-A3DB-FBB9D3807BFF}" destId="{133F115D-2E3E-460D-B4D5-7B547E407081}" srcOrd="0" destOrd="0" presId="urn:microsoft.com/office/officeart/2005/8/layout/cycle7"/>
    <dgm:cxn modelId="{9999C5D1-A427-4779-BD38-5A708C54644C}" type="presOf" srcId="{AEBA21A3-7AB8-474B-BF06-43CE14858C26}" destId="{D14352A5-CDB4-4D34-A902-000EEFCE992C}" srcOrd="1" destOrd="0" presId="urn:microsoft.com/office/officeart/2005/8/layout/cycle7"/>
    <dgm:cxn modelId="{D368C04B-75C7-461F-AA0C-397142C317AC}" type="presOf" srcId="{E2939DCF-484D-442A-A1EB-DA890E5F984A}" destId="{9C6D1E0B-F25A-48EA-BD90-B9CB0982FB77}" srcOrd="1" destOrd="0" presId="urn:microsoft.com/office/officeart/2005/8/layout/cycle7"/>
    <dgm:cxn modelId="{DB1E03D7-5444-4AE1-9F9D-A63703D69F09}" type="presOf" srcId="{EF4A2E18-E858-4BA9-A09B-EEF2137D3CAD}" destId="{EA207944-8411-4EDD-9D0D-6870BEDD5DB6}" srcOrd="0" destOrd="0" presId="urn:microsoft.com/office/officeart/2005/8/layout/cycle7"/>
    <dgm:cxn modelId="{919F3E2A-535F-4E09-A6F9-15835BD7A786}" srcId="{7655263D-00C8-4C9D-B1FE-AB1A586C0EE6}" destId="{BEBA2C5F-4378-4229-A3DB-FBB9D3807BFF}" srcOrd="0" destOrd="0" parTransId="{7BE7E9D9-D6D0-425C-83EB-9215581E0F93}" sibTransId="{E2939DCF-484D-442A-A1EB-DA890E5F984A}"/>
    <dgm:cxn modelId="{85AE034F-DFAE-4DB7-93F9-D8123EA3D8E8}" type="presOf" srcId="{0C6D2D2B-CE85-40D4-B655-523577E86234}" destId="{B13E7403-28E7-42F4-94AF-4748BD336C46}" srcOrd="0" destOrd="0" presId="urn:microsoft.com/office/officeart/2005/8/layout/cycle7"/>
    <dgm:cxn modelId="{5CDFFE2A-5F1A-4385-AD6D-9F3FF0370CA9}" type="presParOf" srcId="{C2576999-07CB-420F-BB2E-5D6A5CB9FF58}" destId="{133F115D-2E3E-460D-B4D5-7B547E407081}" srcOrd="0" destOrd="0" presId="urn:microsoft.com/office/officeart/2005/8/layout/cycle7"/>
    <dgm:cxn modelId="{6E144927-557F-44C6-B055-61C8B83C157F}" type="presParOf" srcId="{C2576999-07CB-420F-BB2E-5D6A5CB9FF58}" destId="{60134CC7-8485-4AD5-A3C1-BE1273CC4566}" srcOrd="1" destOrd="0" presId="urn:microsoft.com/office/officeart/2005/8/layout/cycle7"/>
    <dgm:cxn modelId="{15584B01-8FB1-4FCE-9B75-6C6D5F713396}" type="presParOf" srcId="{60134CC7-8485-4AD5-A3C1-BE1273CC4566}" destId="{9C6D1E0B-F25A-48EA-BD90-B9CB0982FB77}" srcOrd="0" destOrd="0" presId="urn:microsoft.com/office/officeart/2005/8/layout/cycle7"/>
    <dgm:cxn modelId="{B4BF4729-982E-4FCA-AF45-C98A02066637}" type="presParOf" srcId="{C2576999-07CB-420F-BB2E-5D6A5CB9FF58}" destId="{EA207944-8411-4EDD-9D0D-6870BEDD5DB6}" srcOrd="2" destOrd="0" presId="urn:microsoft.com/office/officeart/2005/8/layout/cycle7"/>
    <dgm:cxn modelId="{75E6CD2D-7404-43DE-892F-01C6A9F9B941}" type="presParOf" srcId="{C2576999-07CB-420F-BB2E-5D6A5CB9FF58}" destId="{564D705E-ED6E-4557-93DF-5B90E9BBA861}" srcOrd="3" destOrd="0" presId="urn:microsoft.com/office/officeart/2005/8/layout/cycle7"/>
    <dgm:cxn modelId="{E26C0948-FCA2-4BB4-8F41-A5F2A7F5650E}" type="presParOf" srcId="{564D705E-ED6E-4557-93DF-5B90E9BBA861}" destId="{D14352A5-CDB4-4D34-A902-000EEFCE992C}" srcOrd="0" destOrd="0" presId="urn:microsoft.com/office/officeart/2005/8/layout/cycle7"/>
    <dgm:cxn modelId="{F089581B-C40F-4741-9EBF-80EC74395258}" type="presParOf" srcId="{C2576999-07CB-420F-BB2E-5D6A5CB9FF58}" destId="{D6393C11-CE96-43DB-B4DE-FF0D23C93C4A}" srcOrd="4" destOrd="0" presId="urn:microsoft.com/office/officeart/2005/8/layout/cycle7"/>
    <dgm:cxn modelId="{CB3D5670-9B99-4F3C-904E-677D0C4FB13F}" type="presParOf" srcId="{C2576999-07CB-420F-BB2E-5D6A5CB9FF58}" destId="{B13E7403-28E7-42F4-94AF-4748BD336C46}" srcOrd="5" destOrd="0" presId="urn:microsoft.com/office/officeart/2005/8/layout/cycle7"/>
    <dgm:cxn modelId="{FC9A9AE7-54B5-45FC-824B-B4B042163380}" type="presParOf" srcId="{B13E7403-28E7-42F4-94AF-4748BD336C46}" destId="{1D051581-887E-4EF2-8AC5-F0BA9CDE784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19174D-CC85-49D6-A720-BFE29AC77C67}" type="doc">
      <dgm:prSet loTypeId="urn:microsoft.com/office/officeart/2005/8/layout/chevron1" loCatId="process" qsTypeId="urn:microsoft.com/office/officeart/2005/8/quickstyle/3d1" qsCatId="3D" csTypeId="urn:microsoft.com/office/officeart/2005/8/colors/accent1_2" csCatId="accent1" phldr="1"/>
      <dgm:spPr/>
    </dgm:pt>
    <dgm:pt modelId="{4CADF2CD-D393-4597-99A6-1B71CBB3E93E}">
      <dgm:prSet phldrT="[Text]"/>
      <dgm:spPr/>
      <dgm:t>
        <a:bodyPr/>
        <a:lstStyle/>
        <a:p>
          <a:r>
            <a:rPr lang="en-US" dirty="0" smtClean="0"/>
            <a:t>Study</a:t>
          </a:r>
          <a:endParaRPr lang="en-US" dirty="0"/>
        </a:p>
      </dgm:t>
    </dgm:pt>
    <dgm:pt modelId="{495985D3-A78C-4B8B-8942-D8B59BD9D9A9}" type="parTrans" cxnId="{2060E722-3795-40A0-925D-A13254C330B2}">
      <dgm:prSet/>
      <dgm:spPr/>
      <dgm:t>
        <a:bodyPr/>
        <a:lstStyle/>
        <a:p>
          <a:endParaRPr lang="en-US"/>
        </a:p>
      </dgm:t>
    </dgm:pt>
    <dgm:pt modelId="{189DBCD0-DF60-4929-BA73-D8FEA2353A2A}" type="sibTrans" cxnId="{2060E722-3795-40A0-925D-A13254C330B2}">
      <dgm:prSet/>
      <dgm:spPr/>
      <dgm:t>
        <a:bodyPr/>
        <a:lstStyle/>
        <a:p>
          <a:endParaRPr lang="en-US"/>
        </a:p>
      </dgm:t>
    </dgm:pt>
    <dgm:pt modelId="{A8857D06-110F-401A-9807-53299136140A}">
      <dgm:prSet phldrT="[Text]"/>
      <dgm:spPr/>
      <dgm:t>
        <a:bodyPr/>
        <a:lstStyle/>
        <a:p>
          <a:r>
            <a:rPr lang="en-US" dirty="0" smtClean="0"/>
            <a:t>Research</a:t>
          </a:r>
          <a:endParaRPr lang="en-US" dirty="0"/>
        </a:p>
      </dgm:t>
    </dgm:pt>
    <dgm:pt modelId="{183117FE-5ADF-4BF8-AD8E-3E5BA250522E}" type="parTrans" cxnId="{3B7F9C45-55B1-4A5C-8716-FF0D9E275DFC}">
      <dgm:prSet/>
      <dgm:spPr/>
      <dgm:t>
        <a:bodyPr/>
        <a:lstStyle/>
        <a:p>
          <a:endParaRPr lang="en-US"/>
        </a:p>
      </dgm:t>
    </dgm:pt>
    <dgm:pt modelId="{22816620-71F6-4621-B0DD-E1D83C0EA211}" type="sibTrans" cxnId="{3B7F9C45-55B1-4A5C-8716-FF0D9E275DFC}">
      <dgm:prSet/>
      <dgm:spPr/>
      <dgm:t>
        <a:bodyPr/>
        <a:lstStyle/>
        <a:p>
          <a:endParaRPr lang="en-US"/>
        </a:p>
      </dgm:t>
    </dgm:pt>
    <dgm:pt modelId="{A24F78CB-68A1-4E72-8199-CDE02B65AC86}">
      <dgm:prSet phldrT="[Text]"/>
      <dgm:spPr/>
      <dgm:t>
        <a:bodyPr/>
        <a:lstStyle/>
        <a:p>
          <a:r>
            <a:rPr lang="en-US" dirty="0" smtClean="0"/>
            <a:t>Demo</a:t>
          </a:r>
          <a:endParaRPr lang="en-US" dirty="0"/>
        </a:p>
      </dgm:t>
    </dgm:pt>
    <dgm:pt modelId="{453C4053-C96E-4277-99FB-BE0213F38C0C}" type="parTrans" cxnId="{AB549967-E829-45AE-9835-E99448472366}">
      <dgm:prSet/>
      <dgm:spPr/>
      <dgm:t>
        <a:bodyPr/>
        <a:lstStyle/>
        <a:p>
          <a:endParaRPr lang="en-US"/>
        </a:p>
      </dgm:t>
    </dgm:pt>
    <dgm:pt modelId="{A0996C4A-AF83-4B3B-8422-C3619D0041BC}" type="sibTrans" cxnId="{AB549967-E829-45AE-9835-E99448472366}">
      <dgm:prSet/>
      <dgm:spPr/>
      <dgm:t>
        <a:bodyPr/>
        <a:lstStyle/>
        <a:p>
          <a:endParaRPr lang="en-US"/>
        </a:p>
      </dgm:t>
    </dgm:pt>
    <dgm:pt modelId="{36A4E177-3C51-462A-B18A-A29E51AF1F3B}">
      <dgm:prSet phldrT="[Text]"/>
      <dgm:spPr/>
      <dgm:t>
        <a:bodyPr/>
        <a:lstStyle/>
        <a:p>
          <a:r>
            <a:rPr lang="en-US" dirty="0" smtClean="0"/>
            <a:t>Outreach</a:t>
          </a:r>
          <a:endParaRPr lang="en-US" dirty="0"/>
        </a:p>
      </dgm:t>
    </dgm:pt>
    <dgm:pt modelId="{902681A6-1112-403F-83E1-455189CA6CD4}" type="parTrans" cxnId="{45E09601-C96D-4C94-A179-6404810E668F}">
      <dgm:prSet/>
      <dgm:spPr/>
      <dgm:t>
        <a:bodyPr/>
        <a:lstStyle/>
        <a:p>
          <a:endParaRPr lang="en-US"/>
        </a:p>
      </dgm:t>
    </dgm:pt>
    <dgm:pt modelId="{40E8F160-0576-44EB-8BB9-960391FFD03D}" type="sibTrans" cxnId="{45E09601-C96D-4C94-A179-6404810E668F}">
      <dgm:prSet/>
      <dgm:spPr/>
      <dgm:t>
        <a:bodyPr/>
        <a:lstStyle/>
        <a:p>
          <a:endParaRPr lang="en-US"/>
        </a:p>
      </dgm:t>
    </dgm:pt>
    <dgm:pt modelId="{A2810194-0670-4B43-8382-1ADB1ABA741E}">
      <dgm:prSet phldrT="[Text]"/>
      <dgm:spPr/>
      <dgm:t>
        <a:bodyPr/>
        <a:lstStyle/>
        <a:p>
          <a:r>
            <a:rPr lang="en-US" dirty="0" smtClean="0"/>
            <a:t>Deploy</a:t>
          </a:r>
          <a:endParaRPr lang="en-US" dirty="0"/>
        </a:p>
      </dgm:t>
    </dgm:pt>
    <dgm:pt modelId="{F00260FC-6036-47AB-BC9D-EF356BBF26C4}" type="parTrans" cxnId="{8A495187-4002-4211-BEDC-68FA34BE12AD}">
      <dgm:prSet/>
      <dgm:spPr/>
      <dgm:t>
        <a:bodyPr/>
        <a:lstStyle/>
        <a:p>
          <a:endParaRPr lang="en-US"/>
        </a:p>
      </dgm:t>
    </dgm:pt>
    <dgm:pt modelId="{64AFBFA4-DA2F-4973-99D6-3102F076B698}" type="sibTrans" cxnId="{8A495187-4002-4211-BEDC-68FA34BE12AD}">
      <dgm:prSet/>
      <dgm:spPr/>
      <dgm:t>
        <a:bodyPr/>
        <a:lstStyle/>
        <a:p>
          <a:endParaRPr lang="en-US"/>
        </a:p>
      </dgm:t>
    </dgm:pt>
    <dgm:pt modelId="{E58AC778-A8B8-4A9F-AD3A-EE3A621E6360}">
      <dgm:prSet phldrT="[Text]"/>
      <dgm:spPr/>
      <dgm:t>
        <a:bodyPr/>
        <a:lstStyle/>
        <a:p>
          <a:r>
            <a:rPr lang="en-US" dirty="0" smtClean="0"/>
            <a:t>Upsell</a:t>
          </a:r>
          <a:endParaRPr lang="en-US" dirty="0"/>
        </a:p>
      </dgm:t>
    </dgm:pt>
    <dgm:pt modelId="{3E263612-C6FD-4E1E-9B48-41B7520A8237}" type="parTrans" cxnId="{70B03184-74E9-4BEB-8DE0-27B483092400}">
      <dgm:prSet/>
      <dgm:spPr/>
      <dgm:t>
        <a:bodyPr/>
        <a:lstStyle/>
        <a:p>
          <a:endParaRPr lang="en-US"/>
        </a:p>
      </dgm:t>
    </dgm:pt>
    <dgm:pt modelId="{B74F1AA7-CCD5-4464-A207-F2FB0E70E4EF}" type="sibTrans" cxnId="{70B03184-74E9-4BEB-8DE0-27B483092400}">
      <dgm:prSet/>
      <dgm:spPr/>
      <dgm:t>
        <a:bodyPr/>
        <a:lstStyle/>
        <a:p>
          <a:endParaRPr lang="en-US"/>
        </a:p>
      </dgm:t>
    </dgm:pt>
    <dgm:pt modelId="{DCB959B5-7A88-4102-92FA-83C9EA0CF346}" type="pres">
      <dgm:prSet presAssocID="{4F19174D-CC85-49D6-A720-BFE29AC77C67}" presName="Name0" presStyleCnt="0">
        <dgm:presLayoutVars>
          <dgm:dir/>
          <dgm:animLvl val="lvl"/>
          <dgm:resizeHandles val="exact"/>
        </dgm:presLayoutVars>
      </dgm:prSet>
      <dgm:spPr/>
    </dgm:pt>
    <dgm:pt modelId="{77CFE158-0BBF-4958-ABCB-5C1C000F7933}" type="pres">
      <dgm:prSet presAssocID="{4CADF2CD-D393-4597-99A6-1B71CBB3E93E}" presName="parTxOnly" presStyleLbl="node1" presStyleIdx="0" presStyleCnt="6" custLinFactX="84274" custLinFactNeighborX="100000" custLinFactNeighborY="-321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078F6-7994-4615-B34A-19451BF61453}" type="pres">
      <dgm:prSet presAssocID="{189DBCD0-DF60-4929-BA73-D8FEA2353A2A}" presName="parTxOnlySpace" presStyleCnt="0"/>
      <dgm:spPr/>
    </dgm:pt>
    <dgm:pt modelId="{C25C90C7-D346-4B95-92B3-AD6F9D834348}" type="pres">
      <dgm:prSet presAssocID="{A8857D06-110F-401A-9807-53299136140A}" presName="parTxOnly" presStyleLbl="node1" presStyleIdx="1" presStyleCnt="6" custLinFactX="84274" custLinFactNeighborX="100000" custLinFactNeighborY="-321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C26967-85FE-47CF-89F8-9F494F63F47E}" type="pres">
      <dgm:prSet presAssocID="{22816620-71F6-4621-B0DD-E1D83C0EA211}" presName="parTxOnlySpace" presStyleCnt="0"/>
      <dgm:spPr/>
    </dgm:pt>
    <dgm:pt modelId="{51B864A1-F1E1-4579-B4D6-87B6FF5120E2}" type="pres">
      <dgm:prSet presAssocID="{A24F78CB-68A1-4E72-8199-CDE02B65AC86}" presName="parTxOnly" presStyleLbl="node1" presStyleIdx="2" presStyleCnt="6" custLinFactX="84274" custLinFactNeighborX="100000" custLinFactNeighborY="-321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B5B04E-FC0B-4A84-A7C6-0E3C2AEA7E93}" type="pres">
      <dgm:prSet presAssocID="{A0996C4A-AF83-4B3B-8422-C3619D0041BC}" presName="parTxOnlySpace" presStyleCnt="0"/>
      <dgm:spPr/>
    </dgm:pt>
    <dgm:pt modelId="{37648399-EB4D-4C77-914C-6415B3C7E47C}" type="pres">
      <dgm:prSet presAssocID="{36A4E177-3C51-462A-B18A-A29E51AF1F3B}" presName="parTxOnly" presStyleLbl="node1" presStyleIdx="3" presStyleCnt="6" custLinFactX="-122585" custLinFactY="7496" custLinFactNeighborX="-20000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FC67F-E175-40CE-9C0C-B4EEA187F4DE}" type="pres">
      <dgm:prSet presAssocID="{40E8F160-0576-44EB-8BB9-960391FFD03D}" presName="parTxOnlySpace" presStyleCnt="0"/>
      <dgm:spPr/>
    </dgm:pt>
    <dgm:pt modelId="{C77CB0EB-8525-4896-938E-637EA56C5BD5}" type="pres">
      <dgm:prSet presAssocID="{A2810194-0670-4B43-8382-1ADB1ABA741E}" presName="parTxOnly" presStyleLbl="node1" presStyleIdx="4" presStyleCnt="6" custLinFactX="-122585" custLinFactY="7496" custLinFactNeighborX="-20000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ADF7E-58AD-430B-A836-B168D9815A05}" type="pres">
      <dgm:prSet presAssocID="{64AFBFA4-DA2F-4973-99D6-3102F076B698}" presName="parTxOnlySpace" presStyleCnt="0"/>
      <dgm:spPr/>
    </dgm:pt>
    <dgm:pt modelId="{5E3C2475-C88B-48B4-9EBB-C16BB5AE5098}" type="pres">
      <dgm:prSet presAssocID="{E58AC778-A8B8-4A9F-AD3A-EE3A621E6360}" presName="parTxOnly" presStyleLbl="node1" presStyleIdx="5" presStyleCnt="6" custLinFactX="-122585" custLinFactY="7496" custLinFactNeighborX="-200000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60E722-3795-40A0-925D-A13254C330B2}" srcId="{4F19174D-CC85-49D6-A720-BFE29AC77C67}" destId="{4CADF2CD-D393-4597-99A6-1B71CBB3E93E}" srcOrd="0" destOrd="0" parTransId="{495985D3-A78C-4B8B-8942-D8B59BD9D9A9}" sibTransId="{189DBCD0-DF60-4929-BA73-D8FEA2353A2A}"/>
    <dgm:cxn modelId="{45E09601-C96D-4C94-A179-6404810E668F}" srcId="{4F19174D-CC85-49D6-A720-BFE29AC77C67}" destId="{36A4E177-3C51-462A-B18A-A29E51AF1F3B}" srcOrd="3" destOrd="0" parTransId="{902681A6-1112-403F-83E1-455189CA6CD4}" sibTransId="{40E8F160-0576-44EB-8BB9-960391FFD03D}"/>
    <dgm:cxn modelId="{C97C7A45-5924-44AE-9962-9AF0D9A13A43}" type="presOf" srcId="{4CADF2CD-D393-4597-99A6-1B71CBB3E93E}" destId="{77CFE158-0BBF-4958-ABCB-5C1C000F7933}" srcOrd="0" destOrd="0" presId="urn:microsoft.com/office/officeart/2005/8/layout/chevron1"/>
    <dgm:cxn modelId="{8716F297-D66A-42E2-B684-643A274EF838}" type="presOf" srcId="{A24F78CB-68A1-4E72-8199-CDE02B65AC86}" destId="{51B864A1-F1E1-4579-B4D6-87B6FF5120E2}" srcOrd="0" destOrd="0" presId="urn:microsoft.com/office/officeart/2005/8/layout/chevron1"/>
    <dgm:cxn modelId="{3B7F9C45-55B1-4A5C-8716-FF0D9E275DFC}" srcId="{4F19174D-CC85-49D6-A720-BFE29AC77C67}" destId="{A8857D06-110F-401A-9807-53299136140A}" srcOrd="1" destOrd="0" parTransId="{183117FE-5ADF-4BF8-AD8E-3E5BA250522E}" sibTransId="{22816620-71F6-4621-B0DD-E1D83C0EA211}"/>
    <dgm:cxn modelId="{AB549967-E829-45AE-9835-E99448472366}" srcId="{4F19174D-CC85-49D6-A720-BFE29AC77C67}" destId="{A24F78CB-68A1-4E72-8199-CDE02B65AC86}" srcOrd="2" destOrd="0" parTransId="{453C4053-C96E-4277-99FB-BE0213F38C0C}" sibTransId="{A0996C4A-AF83-4B3B-8422-C3619D0041BC}"/>
    <dgm:cxn modelId="{70B03184-74E9-4BEB-8DE0-27B483092400}" srcId="{4F19174D-CC85-49D6-A720-BFE29AC77C67}" destId="{E58AC778-A8B8-4A9F-AD3A-EE3A621E6360}" srcOrd="5" destOrd="0" parTransId="{3E263612-C6FD-4E1E-9B48-41B7520A8237}" sibTransId="{B74F1AA7-CCD5-4464-A207-F2FB0E70E4EF}"/>
    <dgm:cxn modelId="{2CCA3868-6F88-4DB4-9EF8-DAA56413262C}" type="presOf" srcId="{A8857D06-110F-401A-9807-53299136140A}" destId="{C25C90C7-D346-4B95-92B3-AD6F9D834348}" srcOrd="0" destOrd="0" presId="urn:microsoft.com/office/officeart/2005/8/layout/chevron1"/>
    <dgm:cxn modelId="{8A495187-4002-4211-BEDC-68FA34BE12AD}" srcId="{4F19174D-CC85-49D6-A720-BFE29AC77C67}" destId="{A2810194-0670-4B43-8382-1ADB1ABA741E}" srcOrd="4" destOrd="0" parTransId="{F00260FC-6036-47AB-BC9D-EF356BBF26C4}" sibTransId="{64AFBFA4-DA2F-4973-99D6-3102F076B698}"/>
    <dgm:cxn modelId="{97274864-A570-4934-BE8C-3D40C996C094}" type="presOf" srcId="{4F19174D-CC85-49D6-A720-BFE29AC77C67}" destId="{DCB959B5-7A88-4102-92FA-83C9EA0CF346}" srcOrd="0" destOrd="0" presId="urn:microsoft.com/office/officeart/2005/8/layout/chevron1"/>
    <dgm:cxn modelId="{54C9F47C-BFA3-4365-9AF5-630E6E8D93F4}" type="presOf" srcId="{A2810194-0670-4B43-8382-1ADB1ABA741E}" destId="{C77CB0EB-8525-4896-938E-637EA56C5BD5}" srcOrd="0" destOrd="0" presId="urn:microsoft.com/office/officeart/2005/8/layout/chevron1"/>
    <dgm:cxn modelId="{7D5173FD-F28B-423F-B6A1-239E7860AC59}" type="presOf" srcId="{E58AC778-A8B8-4A9F-AD3A-EE3A621E6360}" destId="{5E3C2475-C88B-48B4-9EBB-C16BB5AE5098}" srcOrd="0" destOrd="0" presId="urn:microsoft.com/office/officeart/2005/8/layout/chevron1"/>
    <dgm:cxn modelId="{AC147D53-190D-4044-B514-1A4B2E979892}" type="presOf" srcId="{36A4E177-3C51-462A-B18A-A29E51AF1F3B}" destId="{37648399-EB4D-4C77-914C-6415B3C7E47C}" srcOrd="0" destOrd="0" presId="urn:microsoft.com/office/officeart/2005/8/layout/chevron1"/>
    <dgm:cxn modelId="{C5BD3DD2-B86F-448E-A729-427E4AC1B557}" type="presParOf" srcId="{DCB959B5-7A88-4102-92FA-83C9EA0CF346}" destId="{77CFE158-0BBF-4958-ABCB-5C1C000F7933}" srcOrd="0" destOrd="0" presId="urn:microsoft.com/office/officeart/2005/8/layout/chevron1"/>
    <dgm:cxn modelId="{12D2F78D-3F89-4887-9ED3-AF5F4B70D9EA}" type="presParOf" srcId="{DCB959B5-7A88-4102-92FA-83C9EA0CF346}" destId="{3EE078F6-7994-4615-B34A-19451BF61453}" srcOrd="1" destOrd="0" presId="urn:microsoft.com/office/officeart/2005/8/layout/chevron1"/>
    <dgm:cxn modelId="{F0A08006-3817-4D7B-9D7A-DF5D4B985D0F}" type="presParOf" srcId="{DCB959B5-7A88-4102-92FA-83C9EA0CF346}" destId="{C25C90C7-D346-4B95-92B3-AD6F9D834348}" srcOrd="2" destOrd="0" presId="urn:microsoft.com/office/officeart/2005/8/layout/chevron1"/>
    <dgm:cxn modelId="{F4CF48C6-6A14-409E-AC35-3725DC43195B}" type="presParOf" srcId="{DCB959B5-7A88-4102-92FA-83C9EA0CF346}" destId="{BCC26967-85FE-47CF-89F8-9F494F63F47E}" srcOrd="3" destOrd="0" presId="urn:microsoft.com/office/officeart/2005/8/layout/chevron1"/>
    <dgm:cxn modelId="{9BE888F6-3A68-437D-985C-79705BB5F2D2}" type="presParOf" srcId="{DCB959B5-7A88-4102-92FA-83C9EA0CF346}" destId="{51B864A1-F1E1-4579-B4D6-87B6FF5120E2}" srcOrd="4" destOrd="0" presId="urn:microsoft.com/office/officeart/2005/8/layout/chevron1"/>
    <dgm:cxn modelId="{92662403-B98E-417A-AA07-26299A0A27FF}" type="presParOf" srcId="{DCB959B5-7A88-4102-92FA-83C9EA0CF346}" destId="{5CB5B04E-FC0B-4A84-A7C6-0E3C2AEA7E93}" srcOrd="5" destOrd="0" presId="urn:microsoft.com/office/officeart/2005/8/layout/chevron1"/>
    <dgm:cxn modelId="{45B29C1B-9C34-440E-8280-3159E175B249}" type="presParOf" srcId="{DCB959B5-7A88-4102-92FA-83C9EA0CF346}" destId="{37648399-EB4D-4C77-914C-6415B3C7E47C}" srcOrd="6" destOrd="0" presId="urn:microsoft.com/office/officeart/2005/8/layout/chevron1"/>
    <dgm:cxn modelId="{B33FC70A-CD2A-4D6D-9EB7-254A88A95CE3}" type="presParOf" srcId="{DCB959B5-7A88-4102-92FA-83C9EA0CF346}" destId="{859FC67F-E175-40CE-9C0C-B4EEA187F4DE}" srcOrd="7" destOrd="0" presId="urn:microsoft.com/office/officeart/2005/8/layout/chevron1"/>
    <dgm:cxn modelId="{D8770B09-AB70-437A-AB4B-719150A503FD}" type="presParOf" srcId="{DCB959B5-7A88-4102-92FA-83C9EA0CF346}" destId="{C77CB0EB-8525-4896-938E-637EA56C5BD5}" srcOrd="8" destOrd="0" presId="urn:microsoft.com/office/officeart/2005/8/layout/chevron1"/>
    <dgm:cxn modelId="{0509610E-65C8-4455-871B-A8A877A87638}" type="presParOf" srcId="{DCB959B5-7A88-4102-92FA-83C9EA0CF346}" destId="{91AADF7E-58AD-430B-A836-B168D9815A05}" srcOrd="9" destOrd="0" presId="urn:microsoft.com/office/officeart/2005/8/layout/chevron1"/>
    <dgm:cxn modelId="{D351B8DA-4EE5-4205-9BA5-8E498EACA700}" type="presParOf" srcId="{DCB959B5-7A88-4102-92FA-83C9EA0CF346}" destId="{5E3C2475-C88B-48B4-9EBB-C16BB5AE5098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879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16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664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093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767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617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969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11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85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5079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64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1">
              <a:lumMod val="50000"/>
              <a:lumOff val="5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5/5/2016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81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024" y="5158369"/>
            <a:ext cx="2539682" cy="1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4828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fithackers.com/forum/" TargetMode="External"/><Relationship Id="rId2" Type="http://schemas.openxmlformats.org/officeDocument/2006/relationships/hyperlink" Target="http://www.whitewavesuppor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luther@successwithluther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Putting Notifications To Work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Getting Started…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11" y="371528"/>
            <a:ext cx="4816549" cy="217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95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Prospect: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1846682"/>
            <a:ext cx="10353762" cy="3695136"/>
          </a:xfrm>
        </p:spPr>
        <p:txBody>
          <a:bodyPr>
            <a:noAutofit/>
          </a:bodyPr>
          <a:lstStyle/>
          <a:p>
            <a:r>
              <a:rPr lang="en-US" sz="3200" dirty="0" smtClean="0"/>
              <a:t>Find Businesses In Local Spaces</a:t>
            </a:r>
          </a:p>
          <a:p>
            <a:pPr lvl="1"/>
            <a:r>
              <a:rPr lang="en-US" sz="3200" dirty="0" smtClean="0"/>
              <a:t>Target Companies That Buy Online Advertising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Look For Popular Social Media Pages</a:t>
            </a:r>
            <a:endParaRPr lang="en-US" sz="3200" dirty="0" smtClean="0"/>
          </a:p>
          <a:p>
            <a:r>
              <a:rPr lang="en-US" sz="3600" dirty="0" smtClean="0"/>
              <a:t>Only Businesses Who Can Benefit</a:t>
            </a:r>
          </a:p>
          <a:p>
            <a:pPr lvl="1"/>
            <a:r>
              <a:rPr lang="en-US" sz="2800" dirty="0" smtClean="0"/>
              <a:t>Use Pitch Emails In This Package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Connect Notification With Buyer Actions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pPr marL="457200" lvl="1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02121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Prospect: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795" y="1846682"/>
            <a:ext cx="10353762" cy="3695136"/>
          </a:xfrm>
        </p:spPr>
        <p:txBody>
          <a:bodyPr>
            <a:noAutofit/>
          </a:bodyPr>
          <a:lstStyle/>
          <a:p>
            <a:r>
              <a:rPr lang="en-US" sz="3200" dirty="0" smtClean="0"/>
              <a:t>Use Manta | Yellow Pages | Google | Local Papers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Media Players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Have Following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Consumer / Wide Audiences</a:t>
            </a:r>
          </a:p>
          <a:p>
            <a:endParaRPr lang="en-US" sz="3200" dirty="0" smtClean="0"/>
          </a:p>
          <a:p>
            <a:pPr marL="457200" lvl="1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160689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Thing Done: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 It Yourself</a:t>
            </a:r>
          </a:p>
          <a:p>
            <a:pPr lvl="1"/>
            <a:r>
              <a:rPr lang="en-US" sz="2800" dirty="0" smtClean="0"/>
              <a:t>Prospecting &amp; Sales</a:t>
            </a:r>
          </a:p>
          <a:p>
            <a:pPr lvl="1"/>
            <a:r>
              <a:rPr lang="en-US" sz="2800" dirty="0" smtClean="0"/>
              <a:t>Technical Setup</a:t>
            </a:r>
          </a:p>
          <a:p>
            <a:pPr lvl="1"/>
            <a:r>
              <a:rPr lang="en-US" sz="2800" dirty="0"/>
              <a:t>Service</a:t>
            </a:r>
          </a:p>
          <a:p>
            <a:r>
              <a:rPr lang="en-US" dirty="0" smtClean="0"/>
              <a:t>Outsourcer</a:t>
            </a:r>
          </a:p>
          <a:p>
            <a:pPr lvl="1"/>
            <a:r>
              <a:rPr lang="en-US" dirty="0" smtClean="0"/>
              <a:t>As Above</a:t>
            </a:r>
          </a:p>
          <a:p>
            <a:pPr lvl="2"/>
            <a:r>
              <a:rPr lang="en-US" dirty="0" smtClean="0"/>
              <a:t>Fiver | </a:t>
            </a:r>
            <a:r>
              <a:rPr lang="en-US" dirty="0" err="1" smtClean="0"/>
              <a:t>Upwork</a:t>
            </a:r>
            <a:r>
              <a:rPr lang="en-US" dirty="0" smtClean="0"/>
              <a:t> | Warrior Forum</a:t>
            </a:r>
            <a:endParaRPr lang="en-US" dirty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891" y="2500923"/>
            <a:ext cx="1701622" cy="196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02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Deploy Notifications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Start Building The List!</a:t>
            </a:r>
          </a:p>
          <a:p>
            <a:r>
              <a:rPr lang="en-US" sz="3200" dirty="0" smtClean="0"/>
              <a:t>Develop Monthly Notification Plan</a:t>
            </a:r>
          </a:p>
          <a:p>
            <a:pPr lvl="1"/>
            <a:r>
              <a:rPr lang="en-US" sz="2400" dirty="0" smtClean="0"/>
              <a:t> Holiday Product Promotions</a:t>
            </a:r>
          </a:p>
          <a:p>
            <a:pPr lvl="1"/>
            <a:r>
              <a:rPr lang="en-US" sz="2400" dirty="0"/>
              <a:t> </a:t>
            </a:r>
            <a:r>
              <a:rPr lang="en-US" sz="2400" dirty="0" smtClean="0"/>
              <a:t>Offer of the Day/Week/Month</a:t>
            </a:r>
          </a:p>
          <a:p>
            <a:pPr lvl="1"/>
            <a:r>
              <a:rPr lang="en-US" sz="2400" dirty="0"/>
              <a:t> </a:t>
            </a:r>
            <a:r>
              <a:rPr lang="en-US" sz="2400" dirty="0" smtClean="0"/>
              <a:t>Time Sensitive Offers</a:t>
            </a:r>
          </a:p>
          <a:p>
            <a:r>
              <a:rPr lang="en-US" sz="2800" dirty="0" smtClean="0"/>
              <a:t>Schedule Messages Over Time</a:t>
            </a:r>
          </a:p>
          <a:p>
            <a:endParaRPr lang="en-US" sz="2800" dirty="0" smtClean="0"/>
          </a:p>
          <a:p>
            <a:pPr marL="0" indent="0">
              <a:buNone/>
            </a:pPr>
            <a:endParaRPr lang="en-US" sz="2400" dirty="0" smtClean="0"/>
          </a:p>
          <a:p>
            <a:endParaRPr lang="en-US" sz="2800" dirty="0"/>
          </a:p>
          <a:p>
            <a:endParaRPr lang="en-US" sz="3200" dirty="0" smtClean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188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Recap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7447937"/>
              </p:ext>
            </p:extLst>
          </p:nvPr>
        </p:nvGraphicFramePr>
        <p:xfrm>
          <a:off x="297713" y="372140"/>
          <a:ext cx="11748975" cy="6071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540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Support: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hlinkClick r:id="rId2"/>
              </a:rPr>
              <a:t>www.whitewavesupport.com</a:t>
            </a:r>
            <a:r>
              <a:rPr lang="en-US" sz="3200" dirty="0" smtClean="0"/>
              <a:t> [FASTEST]</a:t>
            </a:r>
          </a:p>
          <a:p>
            <a:r>
              <a:rPr lang="en-US" sz="3200" dirty="0" smtClean="0">
                <a:hlinkClick r:id="rId3"/>
              </a:rPr>
              <a:t>www.profithackers.com/forum/</a:t>
            </a:r>
            <a:endParaRPr lang="en-US" sz="3200" dirty="0" smtClean="0"/>
          </a:p>
          <a:p>
            <a:r>
              <a:rPr lang="en-US" sz="3200" dirty="0" smtClean="0">
                <a:hlinkClick r:id="rId4"/>
              </a:rPr>
              <a:t>luther@successwithluther.com</a:t>
            </a:r>
            <a:r>
              <a:rPr lang="en-US" sz="3200" dirty="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7808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Pre-Requisites: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335" y="1846682"/>
            <a:ext cx="9823221" cy="3695136"/>
          </a:xfrm>
        </p:spPr>
        <p:txBody>
          <a:bodyPr>
            <a:noAutofit/>
          </a:bodyPr>
          <a:lstStyle/>
          <a:p>
            <a:r>
              <a:rPr lang="en-US" sz="3600" dirty="0" smtClean="0"/>
              <a:t>Read The Guide / Watch Video!</a:t>
            </a:r>
          </a:p>
          <a:p>
            <a:r>
              <a:rPr lang="en-US" sz="3600" dirty="0" smtClean="0"/>
              <a:t>Web Host</a:t>
            </a:r>
          </a:p>
          <a:p>
            <a:r>
              <a:rPr lang="en-US" sz="3600" dirty="0" err="1" smtClean="0"/>
              <a:t>OneSignal</a:t>
            </a:r>
            <a:r>
              <a:rPr lang="en-US" sz="3600" dirty="0" smtClean="0"/>
              <a:t> Account</a:t>
            </a:r>
          </a:p>
          <a:p>
            <a:r>
              <a:rPr lang="en-US" dirty="0" smtClean="0"/>
              <a:t>Google Account</a:t>
            </a:r>
          </a:p>
          <a:p>
            <a:r>
              <a:rPr lang="en-US" dirty="0" smtClean="0"/>
              <a:t>Demo Website</a:t>
            </a:r>
            <a:endParaRPr lang="en-US" sz="3600" dirty="0" smtClean="0"/>
          </a:p>
          <a:p>
            <a:endParaRPr lang="en-US" sz="3600" dirty="0" smtClean="0"/>
          </a:p>
          <a:p>
            <a:pPr marL="0" indent="0">
              <a:buNone/>
            </a:pPr>
            <a:endParaRPr lang="en-US" sz="3600" dirty="0" smtClean="0"/>
          </a:p>
          <a:p>
            <a:endParaRPr lang="en-US" sz="3600" dirty="0" smtClean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411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Included: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335" y="1846682"/>
            <a:ext cx="9823221" cy="3695136"/>
          </a:xfrm>
        </p:spPr>
        <p:txBody>
          <a:bodyPr>
            <a:noAutofit/>
          </a:bodyPr>
          <a:lstStyle/>
          <a:p>
            <a:r>
              <a:rPr lang="en-US" sz="2800" dirty="0" smtClean="0"/>
              <a:t>Three Sales Videos</a:t>
            </a:r>
          </a:p>
          <a:p>
            <a:pPr lvl="1"/>
            <a:r>
              <a:rPr lang="en-US" sz="2800" dirty="0" smtClean="0"/>
              <a:t>Buy, Contact, Call</a:t>
            </a:r>
          </a:p>
          <a:p>
            <a:r>
              <a:rPr lang="en-US" sz="2800" dirty="0" smtClean="0"/>
              <a:t>Three Landing Pages</a:t>
            </a:r>
          </a:p>
          <a:p>
            <a:r>
              <a:rPr lang="en-US" sz="2800" dirty="0" smtClean="0"/>
              <a:t>Sales Presentation</a:t>
            </a:r>
          </a:p>
          <a:p>
            <a:r>
              <a:rPr lang="en-US" sz="2800" dirty="0" smtClean="0"/>
              <a:t>Work Agreement &amp; Invoice</a:t>
            </a:r>
          </a:p>
          <a:p>
            <a:r>
              <a:rPr lang="en-US" sz="2800" dirty="0" smtClean="0"/>
              <a:t>Lead Spreadsheet</a:t>
            </a:r>
          </a:p>
          <a:p>
            <a:pPr marL="0" indent="0">
              <a:buNone/>
            </a:pPr>
            <a:endParaRPr lang="en-US" sz="2800" dirty="0" smtClean="0"/>
          </a:p>
          <a:p>
            <a:endParaRPr lang="en-US" sz="2800" dirty="0" smtClean="0"/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262486" y="2324101"/>
            <a:ext cx="38931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Customize These</a:t>
            </a:r>
            <a:br>
              <a:rPr lang="en-US" sz="28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Materials</a:t>
            </a:r>
            <a:endParaRPr lang="en-US" sz="2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89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Strategy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66695943"/>
              </p:ext>
            </p:extLst>
          </p:nvPr>
        </p:nvGraphicFramePr>
        <p:xfrm>
          <a:off x="2381250" y="2095500"/>
          <a:ext cx="6750050" cy="3804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533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Specialize</a:t>
            </a:r>
          </a:p>
          <a:p>
            <a:pPr lvl="1"/>
            <a:r>
              <a:rPr lang="en-US" dirty="0" smtClean="0"/>
              <a:t>Aim To Repeat Not Reinvent</a:t>
            </a:r>
          </a:p>
          <a:p>
            <a:r>
              <a:rPr lang="en-US" dirty="0" smtClean="0"/>
              <a:t>Pick 100 Clients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Dream 100 Strategy</a:t>
            </a:r>
          </a:p>
          <a:p>
            <a:r>
              <a:rPr lang="en-US" dirty="0" smtClean="0"/>
              <a:t>Practice</a:t>
            </a:r>
          </a:p>
          <a:p>
            <a:pPr lvl="1"/>
            <a:r>
              <a:rPr lang="en-US" dirty="0" smtClean="0"/>
              <a:t>Understanding How It Works</a:t>
            </a:r>
          </a:p>
          <a:p>
            <a:pPr lvl="1"/>
            <a:r>
              <a:rPr lang="en-US" dirty="0" smtClean="0"/>
              <a:t>Research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550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Workflow:</a:t>
            </a:r>
            <a:endParaRPr lang="en-US" b="1" dirty="0"/>
          </a:p>
        </p:txBody>
      </p:sp>
      <p:graphicFrame>
        <p:nvGraphicFramePr>
          <p:cNvPr id="23" name="Diagram 22"/>
          <p:cNvGraphicFramePr/>
          <p:nvPr>
            <p:extLst>
              <p:ext uri="{D42A27DB-BD31-4B8C-83A1-F6EECF244321}">
                <p14:modId xmlns:p14="http://schemas.microsoft.com/office/powerpoint/2010/main" val="146159627"/>
              </p:ext>
            </p:extLst>
          </p:nvPr>
        </p:nvGraphicFramePr>
        <p:xfrm>
          <a:off x="658869" y="1295609"/>
          <a:ext cx="10935222" cy="4162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916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Opportunity</a:t>
            </a:r>
            <a:r>
              <a:rPr lang="en-US" dirty="0" smtClean="0"/>
              <a:t>: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1586617"/>
              </p:ext>
            </p:extLst>
          </p:nvPr>
        </p:nvGraphicFramePr>
        <p:xfrm>
          <a:off x="2717800" y="2266950"/>
          <a:ext cx="6178550" cy="3357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890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Personal Projects - Niche: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5673" y="1846682"/>
            <a:ext cx="9521884" cy="3695136"/>
          </a:xfrm>
        </p:spPr>
        <p:txBody>
          <a:bodyPr>
            <a:noAutofit/>
          </a:bodyPr>
          <a:lstStyle/>
          <a:p>
            <a:r>
              <a:rPr lang="en-US" dirty="0" smtClean="0"/>
              <a:t>Can Be About Anything*</a:t>
            </a:r>
          </a:p>
          <a:p>
            <a:r>
              <a:rPr lang="en-US" dirty="0" smtClean="0"/>
              <a:t>Own Products</a:t>
            </a:r>
          </a:p>
          <a:p>
            <a:r>
              <a:rPr lang="en-US" dirty="0" smtClean="0"/>
              <a:t>Affiliate Products</a:t>
            </a:r>
          </a:p>
          <a:p>
            <a:r>
              <a:rPr lang="en-US" dirty="0" smtClean="0"/>
              <a:t>Review Sites</a:t>
            </a:r>
          </a:p>
          <a:p>
            <a:r>
              <a:rPr lang="en-US" dirty="0" smtClean="0"/>
              <a:t>Cause Marketing</a:t>
            </a:r>
          </a:p>
          <a:p>
            <a:pPr marL="0" indent="0">
              <a:buNone/>
            </a:pPr>
            <a:endParaRPr lang="en-US" sz="3200" dirty="0" smtClean="0"/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7772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Clients: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 smtClean="0"/>
              <a:t>Identify Niche That Would Benefit</a:t>
            </a:r>
          </a:p>
          <a:p>
            <a:r>
              <a:rPr lang="en-US" sz="3200" dirty="0" smtClean="0"/>
              <a:t>Build A Niche Demo</a:t>
            </a:r>
          </a:p>
          <a:p>
            <a:r>
              <a:rPr lang="en-US" sz="3200" dirty="0" smtClean="0"/>
              <a:t>Perform Outreach &amp; Sales</a:t>
            </a:r>
          </a:p>
          <a:p>
            <a:r>
              <a:rPr lang="en-US" sz="3200" dirty="0" smtClean="0"/>
              <a:t>Deploy The Service</a:t>
            </a:r>
          </a:p>
          <a:p>
            <a:r>
              <a:rPr lang="en-US" sz="3200" dirty="0" smtClean="0"/>
              <a:t>Provide Reports</a:t>
            </a:r>
          </a:p>
          <a:p>
            <a:r>
              <a:rPr lang="en-US" sz="3200" dirty="0" smtClean="0"/>
              <a:t>Upsell Managed Services </a:t>
            </a:r>
          </a:p>
          <a:p>
            <a:r>
              <a:rPr lang="en-US" sz="3200" dirty="0" smtClean="0"/>
              <a:t>Upsell Marketing Services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7557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E3DA18C2-75F1-4980-A5F0-165F6F71DE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3339</TotalTime>
  <Words>263</Words>
  <Application>Microsoft Office PowerPoint</Application>
  <PresentationFormat>Widescreen</PresentationFormat>
  <Paragraphs>104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Retrospect</vt:lpstr>
      <vt:lpstr>Putting Notifications To Work</vt:lpstr>
      <vt:lpstr>Pre-Requisites:</vt:lpstr>
      <vt:lpstr>What’s Included:</vt:lpstr>
      <vt:lpstr>Strategy:</vt:lpstr>
      <vt:lpstr>Best Practices</vt:lpstr>
      <vt:lpstr>Workflow:</vt:lpstr>
      <vt:lpstr>Opportunity:</vt:lpstr>
      <vt:lpstr>Personal Projects - Niche:</vt:lpstr>
      <vt:lpstr>Service Clients:</vt:lpstr>
      <vt:lpstr>Prospect:</vt:lpstr>
      <vt:lpstr>Prospect:</vt:lpstr>
      <vt:lpstr>Getting Thing Done:</vt:lpstr>
      <vt:lpstr>Service:</vt:lpstr>
      <vt:lpstr>Workflow Recap</vt:lpstr>
      <vt:lpstr>Support: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 Michaels</dc:creator>
  <cp:lastModifiedBy>luther landro</cp:lastModifiedBy>
  <cp:revision>42</cp:revision>
  <dcterms:created xsi:type="dcterms:W3CDTF">2015-12-09T17:31:25Z</dcterms:created>
  <dcterms:modified xsi:type="dcterms:W3CDTF">2016-05-05T04:16:37Z</dcterms:modified>
</cp:coreProperties>
</file>