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58" r:id="rId3"/>
    <p:sldId id="259" r:id="rId4"/>
    <p:sldId id="263" r:id="rId5"/>
    <p:sldId id="270" r:id="rId6"/>
    <p:sldId id="266" r:id="rId7"/>
    <p:sldId id="269" r:id="rId8"/>
    <p:sldId id="257" r:id="rId9"/>
    <p:sldId id="260" r:id="rId10"/>
    <p:sldId id="268" r:id="rId11"/>
    <p:sldId id="264" r:id="rId12"/>
    <p:sldId id="265" r:id="rId13"/>
    <p:sldId id="261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20" y="4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0745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164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58461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791954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7532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59207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54497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7371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903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8571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2550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933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1825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5539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0138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945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036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11/3/2021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7484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455021"/>
            <a:ext cx="8689976" cy="2509213"/>
          </a:xfrm>
        </p:spPr>
        <p:txBody>
          <a:bodyPr/>
          <a:lstStyle/>
          <a:p>
            <a:r>
              <a:rPr lang="en-US" dirty="0"/>
              <a:t>Social Media Strategy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Using Visual media in social media to attract new customers</a:t>
            </a:r>
          </a:p>
        </p:txBody>
      </p:sp>
    </p:spTree>
    <p:extLst>
      <p:ext uri="{BB962C8B-B14F-4D97-AF65-F5344CB8AC3E}">
        <p14:creationId xmlns:p14="http://schemas.microsoft.com/office/powerpoint/2010/main" val="35040252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packages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/>
              <a:t>organic</a:t>
            </a:r>
            <a:endParaRPr lang="en-US" sz="2800" b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n-US" dirty="0"/>
              <a:t>Non-advertisement budget</a:t>
            </a:r>
          </a:p>
          <a:p>
            <a:r>
              <a:rPr lang="en-US" dirty="0"/>
              <a:t>Management and curation of presence</a:t>
            </a:r>
          </a:p>
          <a:p>
            <a:r>
              <a:rPr lang="en-US" dirty="0"/>
              <a:t>Regular posting to social media accounts</a:t>
            </a:r>
          </a:p>
          <a:p>
            <a:r>
              <a:rPr lang="en-US" dirty="0"/>
              <a:t>Profile/page facelift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$500 /month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588807" y="2996074"/>
            <a:ext cx="5122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Appropriate For Small Businesses</a:t>
            </a:r>
            <a:br>
              <a:rPr lang="en-US" sz="2400" b="1" dirty="0">
                <a:solidFill>
                  <a:srgbClr val="FF0000"/>
                </a:solidFill>
              </a:rPr>
            </a:br>
            <a:r>
              <a:rPr lang="en-US" sz="2400" b="1" dirty="0">
                <a:solidFill>
                  <a:srgbClr val="FF0000"/>
                </a:solidFill>
              </a:rPr>
              <a:t>On A Tight Budget.</a:t>
            </a:r>
          </a:p>
        </p:txBody>
      </p:sp>
    </p:spTree>
    <p:extLst>
      <p:ext uri="{BB962C8B-B14F-4D97-AF65-F5344CB8AC3E}">
        <p14:creationId xmlns:p14="http://schemas.microsoft.com/office/powerpoint/2010/main" val="23997910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packages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/>
              <a:t>Starter package</a:t>
            </a:r>
            <a:endParaRPr lang="en-US" sz="2800" b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n-US" dirty="0"/>
              <a:t>Three Custom Advertisement Designs</a:t>
            </a:r>
          </a:p>
          <a:p>
            <a:r>
              <a:rPr lang="en-US" dirty="0"/>
              <a:t>Targeted Offers To Local Audience</a:t>
            </a:r>
          </a:p>
          <a:p>
            <a:r>
              <a:rPr lang="en-US" dirty="0"/>
              <a:t>Basic Mobile Photography</a:t>
            </a:r>
          </a:p>
          <a:p>
            <a:r>
              <a:rPr lang="en-US" dirty="0"/>
              <a:t>40,000 daily Impressions</a:t>
            </a:r>
            <a:r>
              <a:rPr lang="en-US" sz="1600" dirty="0"/>
              <a:t> </a:t>
            </a:r>
            <a:r>
              <a:rPr lang="en-US" sz="1600" i="1" dirty="0"/>
              <a:t>(estimated)</a:t>
            </a:r>
          </a:p>
          <a:p>
            <a:r>
              <a:rPr lang="en-US" dirty="0"/>
              <a:t>Ad Budget And 20% FEE Included*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$2,500 /month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588807" y="2996074"/>
            <a:ext cx="5122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Appropriate For Small Businesses</a:t>
            </a:r>
            <a:br>
              <a:rPr lang="en-US" sz="2400" b="1" dirty="0">
                <a:solidFill>
                  <a:srgbClr val="FF0000"/>
                </a:solidFill>
              </a:rPr>
            </a:br>
            <a:r>
              <a:rPr lang="en-US" sz="2400" b="1" dirty="0">
                <a:solidFill>
                  <a:srgbClr val="FF0000"/>
                </a:solidFill>
              </a:rPr>
              <a:t>With Medium to High Values </a:t>
            </a:r>
            <a:br>
              <a:rPr lang="en-US" sz="2400" b="1" dirty="0">
                <a:solidFill>
                  <a:srgbClr val="FF0000"/>
                </a:solidFill>
              </a:rPr>
            </a:br>
            <a:r>
              <a:rPr lang="en-US" sz="2400" b="1" dirty="0">
                <a:solidFill>
                  <a:srgbClr val="FF0000"/>
                </a:solidFill>
              </a:rPr>
              <a:t>Over The Short Term</a:t>
            </a:r>
          </a:p>
        </p:txBody>
      </p:sp>
    </p:spTree>
    <p:extLst>
      <p:ext uri="{BB962C8B-B14F-4D97-AF65-F5344CB8AC3E}">
        <p14:creationId xmlns:p14="http://schemas.microsoft.com/office/powerpoint/2010/main" val="31222053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packages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800" b="1" dirty="0"/>
              <a:t>DOMINATOR package</a:t>
            </a:r>
            <a:endParaRPr lang="en-US" sz="2800" b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n-US" dirty="0"/>
              <a:t>10 Custom Advertisement Designs</a:t>
            </a:r>
          </a:p>
          <a:p>
            <a:r>
              <a:rPr lang="en-US" dirty="0"/>
              <a:t>Targeted Offers To Local Audience</a:t>
            </a:r>
          </a:p>
          <a:p>
            <a:r>
              <a:rPr lang="en-US" dirty="0"/>
              <a:t>Custom Photography &amp; Mobile Video</a:t>
            </a:r>
          </a:p>
          <a:p>
            <a:r>
              <a:rPr lang="en-US" dirty="0"/>
              <a:t>Point-of-Sale / In-Store Creatives</a:t>
            </a:r>
          </a:p>
          <a:p>
            <a:r>
              <a:rPr lang="en-US" dirty="0"/>
              <a:t>200,000 daily Impressions </a:t>
            </a:r>
            <a:r>
              <a:rPr lang="en-US" sz="1600" i="1" dirty="0"/>
              <a:t>(estimated)</a:t>
            </a:r>
            <a:endParaRPr lang="en-US" sz="1600" dirty="0"/>
          </a:p>
          <a:p>
            <a:r>
              <a:rPr lang="en-US" dirty="0"/>
              <a:t>Ad Budget &amp; 15% Fee Included*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$9,997 /month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588807" y="2996074"/>
            <a:ext cx="5122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Appropriate For Medium to Large Businesses With High Values </a:t>
            </a:r>
            <a:br>
              <a:rPr lang="en-US" sz="2400" b="1" dirty="0">
                <a:solidFill>
                  <a:srgbClr val="FF0000"/>
                </a:solidFill>
              </a:rPr>
            </a:br>
            <a:r>
              <a:rPr lang="en-US" sz="2400" b="1" dirty="0">
                <a:solidFill>
                  <a:srgbClr val="FF0000"/>
                </a:solidFill>
              </a:rPr>
              <a:t>Over The Near Term</a:t>
            </a:r>
          </a:p>
        </p:txBody>
      </p:sp>
    </p:spTree>
    <p:extLst>
      <p:ext uri="{BB962C8B-B14F-4D97-AF65-F5344CB8AC3E}">
        <p14:creationId xmlns:p14="http://schemas.microsoft.com/office/powerpoint/2010/main" val="1642930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NAME</a:t>
            </a:r>
            <a:br>
              <a:rPr lang="en-US" dirty="0"/>
            </a:br>
            <a:r>
              <a:rPr lang="en-US" dirty="0"/>
              <a:t>TITLE</a:t>
            </a:r>
            <a:br>
              <a:rPr lang="en-US" dirty="0"/>
            </a:br>
            <a:br>
              <a:rPr lang="en-US" dirty="0"/>
            </a:br>
            <a:r>
              <a:rPr lang="en-US" dirty="0"/>
              <a:t>COMPANY</a:t>
            </a:r>
            <a:br>
              <a:rPr lang="en-US" dirty="0"/>
            </a:br>
            <a:r>
              <a:rPr lang="en-US" dirty="0"/>
              <a:t>EMAIL</a:t>
            </a:r>
            <a:br>
              <a:rPr lang="en-US" dirty="0"/>
            </a:br>
            <a:r>
              <a:rPr lang="en-US" dirty="0"/>
              <a:t>TELEPHONE</a:t>
            </a:r>
          </a:p>
        </p:txBody>
      </p:sp>
    </p:spTree>
    <p:extLst>
      <p:ext uri="{BB962C8B-B14F-4D97-AF65-F5344CB8AC3E}">
        <p14:creationId xmlns:p14="http://schemas.microsoft.com/office/powerpoint/2010/main" val="3849063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Losing customers to competitors who out-message your business in social media circles</a:t>
            </a:r>
          </a:p>
          <a:p>
            <a:r>
              <a:rPr lang="en-US" sz="2800" dirty="0"/>
              <a:t>No unity in online message</a:t>
            </a:r>
          </a:p>
          <a:p>
            <a:r>
              <a:rPr lang="en-US" sz="2800" dirty="0"/>
              <a:t>Unclaimed profiles &amp; Dead ends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94901" y="5089793"/>
            <a:ext cx="49025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</a:rPr>
              <a:t>This Is Costing You Thousands Of Dollars Every Month</a:t>
            </a:r>
          </a:p>
        </p:txBody>
      </p:sp>
    </p:spTree>
    <p:extLst>
      <p:ext uri="{BB962C8B-B14F-4D97-AF65-F5344CB8AC3E}">
        <p14:creationId xmlns:p14="http://schemas.microsoft.com/office/powerpoint/2010/main" val="1326306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Participate On Facebook &amp; Instagram</a:t>
            </a:r>
          </a:p>
          <a:p>
            <a:r>
              <a:rPr lang="en-US" sz="3200" dirty="0"/>
              <a:t>Syndicate on other networks</a:t>
            </a:r>
          </a:p>
          <a:p>
            <a:r>
              <a:rPr lang="en-US" sz="3200" dirty="0"/>
              <a:t>Target Hyper-Local Customers</a:t>
            </a:r>
          </a:p>
          <a:p>
            <a:r>
              <a:rPr lang="en-US" sz="3200" dirty="0"/>
              <a:t>Use Existing Facebook Page Audience</a:t>
            </a:r>
          </a:p>
        </p:txBody>
      </p:sp>
    </p:spTree>
    <p:extLst>
      <p:ext uri="{BB962C8B-B14F-4D97-AF65-F5344CB8AC3E}">
        <p14:creationId xmlns:p14="http://schemas.microsoft.com/office/powerpoint/2010/main" val="9907451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Organic opportunity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Organic content plan generates leads for less</a:t>
            </a:r>
          </a:p>
          <a:p>
            <a:r>
              <a:rPr lang="en-US" sz="2400" dirty="0"/>
              <a:t>Engage with existing audience</a:t>
            </a:r>
          </a:p>
          <a:p>
            <a:r>
              <a:rPr lang="en-US" sz="2400" dirty="0"/>
              <a:t>Sends traffic to your website for lead capture</a:t>
            </a:r>
          </a:p>
          <a:p>
            <a:r>
              <a:rPr lang="en-US" sz="2400" dirty="0"/>
              <a:t>Takes 3 to 6 months for optimized returns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94901" y="5089793"/>
            <a:ext cx="4902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</a:rPr>
              <a:t>Slow &amp; Steady Returns</a:t>
            </a:r>
          </a:p>
        </p:txBody>
      </p:sp>
    </p:spTree>
    <p:extLst>
      <p:ext uri="{BB962C8B-B14F-4D97-AF65-F5344CB8AC3E}">
        <p14:creationId xmlns:p14="http://schemas.microsoft.com/office/powerpoint/2010/main" val="39860006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Paid opportunity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Typical campaign grows local reach And Compels Engagement</a:t>
            </a:r>
          </a:p>
          <a:p>
            <a:r>
              <a:rPr lang="en-US" sz="2400" dirty="0"/>
              <a:t>2,000 to 10,000 people experience your business / Day</a:t>
            </a:r>
          </a:p>
          <a:p>
            <a:r>
              <a:rPr lang="en-US" sz="2400" dirty="0"/>
              <a:t>50 to 100 people click your advertisements / Day</a:t>
            </a:r>
          </a:p>
          <a:p>
            <a:r>
              <a:rPr lang="en-US" sz="2400" dirty="0"/>
              <a:t>% Convert to Buyers</a:t>
            </a:r>
          </a:p>
          <a:p>
            <a:r>
              <a:rPr lang="en-US" sz="2400" dirty="0"/>
              <a:t>Returns occur quickly &lt;30 days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44669" y="5386572"/>
            <a:ext cx="49025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</a:rPr>
              <a:t>Even A Small Conversion Produces Return On Investment*</a:t>
            </a:r>
          </a:p>
        </p:txBody>
      </p:sp>
    </p:spTree>
    <p:extLst>
      <p:ext uri="{BB962C8B-B14F-4D97-AF65-F5344CB8AC3E}">
        <p14:creationId xmlns:p14="http://schemas.microsoft.com/office/powerpoint/2010/main" val="1429848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Facebook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Everybody knows Facebook</a:t>
            </a:r>
          </a:p>
          <a:p>
            <a:r>
              <a:rPr lang="en-US" sz="2800" dirty="0"/>
              <a:t>Massive social media network</a:t>
            </a:r>
          </a:p>
          <a:p>
            <a:r>
              <a:rPr lang="en-US" sz="2800" dirty="0"/>
              <a:t>Organic opportunities for posting content, stories, and offers</a:t>
            </a:r>
          </a:p>
          <a:p>
            <a:r>
              <a:rPr lang="en-US" sz="2800" dirty="0"/>
              <a:t>Ad opportunities for big reach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430325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Instagram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Massive social media network</a:t>
            </a:r>
          </a:p>
          <a:p>
            <a:r>
              <a:rPr lang="en-US" sz="2800" dirty="0"/>
              <a:t>Visually engaging - images, videos, stories</a:t>
            </a:r>
          </a:p>
          <a:p>
            <a:r>
              <a:rPr lang="en-US" sz="2800" dirty="0"/>
              <a:t>58 times more engaging than Facebook</a:t>
            </a:r>
          </a:p>
          <a:p>
            <a:r>
              <a:rPr lang="en-US" sz="2800" dirty="0"/>
              <a:t>Linked to your facebook account</a:t>
            </a:r>
          </a:p>
          <a:p>
            <a:endParaRPr lang="en-US" sz="2800" dirty="0"/>
          </a:p>
        </p:txBody>
      </p:sp>
      <p:pic>
        <p:nvPicPr>
          <p:cNvPr id="5" name="Picture 4" descr="A picture containing nature&#10;&#10;Description generated with high confiden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6780" y="4653912"/>
            <a:ext cx="2294813" cy="1289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1447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It works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r>
              <a:rPr lang="en-US" sz="2400" dirty="0"/>
              <a:t>tell me about your Preferred customer Profile</a:t>
            </a:r>
          </a:p>
          <a:p>
            <a:r>
              <a:rPr lang="en-US" sz="2400" dirty="0"/>
              <a:t>We develop an objective (more clicks, in store visits, downloads…)</a:t>
            </a:r>
          </a:p>
          <a:p>
            <a:r>
              <a:rPr lang="en-US" sz="2400" dirty="0"/>
              <a:t>I develop content plan and/or* advertisement creatives</a:t>
            </a:r>
          </a:p>
          <a:p>
            <a:r>
              <a:rPr lang="en-US" sz="2400" dirty="0"/>
              <a:t>You approve creatives and set daily ad budget*</a:t>
            </a:r>
          </a:p>
          <a:p>
            <a:r>
              <a:rPr lang="en-US" sz="2400" dirty="0"/>
              <a:t>I manage and optimize your presence</a:t>
            </a:r>
          </a:p>
          <a:p>
            <a:r>
              <a:rPr lang="en-US" sz="2400" dirty="0"/>
              <a:t>Once Ads are live, traffic is sent to your website, telephone, or store*</a:t>
            </a:r>
          </a:p>
          <a:p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0CF6C5-1B40-4501-9452-20910D36AB56}"/>
              </a:ext>
            </a:extLst>
          </p:cNvPr>
          <p:cNvSpPr txBox="1"/>
          <p:nvPr/>
        </p:nvSpPr>
        <p:spPr>
          <a:xfrm>
            <a:off x="770021" y="6216316"/>
            <a:ext cx="4547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*Depends on package selected</a:t>
            </a:r>
          </a:p>
        </p:txBody>
      </p:sp>
    </p:spTree>
    <p:extLst>
      <p:ext uri="{BB962C8B-B14F-4D97-AF65-F5344CB8AC3E}">
        <p14:creationId xmlns:p14="http://schemas.microsoft.com/office/powerpoint/2010/main" val="1518687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packages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/>
              <a:t>Taste test</a:t>
            </a:r>
            <a:endParaRPr lang="en-US" sz="2800" b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n-US" dirty="0"/>
              <a:t>One Custom Advertisement Design</a:t>
            </a:r>
          </a:p>
          <a:p>
            <a:r>
              <a:rPr lang="en-US" dirty="0"/>
              <a:t>Targeted Offers To Local Audience</a:t>
            </a:r>
          </a:p>
          <a:p>
            <a:r>
              <a:rPr lang="en-US" dirty="0"/>
              <a:t>Client Provides Photo</a:t>
            </a:r>
          </a:p>
          <a:p>
            <a:r>
              <a:rPr lang="en-US" dirty="0"/>
              <a:t>5,000 daily Impressions </a:t>
            </a:r>
            <a:r>
              <a:rPr lang="en-US" sz="1600" i="1" dirty="0"/>
              <a:t>(estimated)</a:t>
            </a:r>
          </a:p>
          <a:p>
            <a:r>
              <a:rPr lang="en-US" dirty="0"/>
              <a:t>Ad Budget And 30% FEE Included*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$750 /month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588807" y="2996074"/>
            <a:ext cx="5122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Appropriate For Small Businesses With Medium to Low Customer Values </a:t>
            </a:r>
            <a:br>
              <a:rPr lang="en-US" sz="2400" b="1" dirty="0">
                <a:solidFill>
                  <a:srgbClr val="FF0000"/>
                </a:solidFill>
              </a:rPr>
            </a:br>
            <a:r>
              <a:rPr lang="en-US" sz="2400" b="1" dirty="0">
                <a:solidFill>
                  <a:srgbClr val="FF0000"/>
                </a:solidFill>
              </a:rPr>
              <a:t>Over The Short Term</a:t>
            </a:r>
          </a:p>
        </p:txBody>
      </p:sp>
    </p:spTree>
    <p:extLst>
      <p:ext uri="{BB962C8B-B14F-4D97-AF65-F5344CB8AC3E}">
        <p14:creationId xmlns:p14="http://schemas.microsoft.com/office/powerpoint/2010/main" val="1037940411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31</TotalTime>
  <Words>454</Words>
  <Application>Microsoft Office PowerPoint</Application>
  <PresentationFormat>Widescreen</PresentationFormat>
  <Paragraphs>81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Tw Cen MT</vt:lpstr>
      <vt:lpstr>Droplet</vt:lpstr>
      <vt:lpstr>Social Media Strategy</vt:lpstr>
      <vt:lpstr>Problem</vt:lpstr>
      <vt:lpstr>solutions</vt:lpstr>
      <vt:lpstr>Organic opportunity</vt:lpstr>
      <vt:lpstr>Paid opportunity</vt:lpstr>
      <vt:lpstr>Facebook</vt:lpstr>
      <vt:lpstr>Instagram</vt:lpstr>
      <vt:lpstr>How It works</vt:lpstr>
      <vt:lpstr>packages</vt:lpstr>
      <vt:lpstr>packages</vt:lpstr>
      <vt:lpstr>packages</vt:lpstr>
      <vt:lpstr>packages</vt:lpstr>
      <vt:lpstr>Contact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Media Strategy</dc:title>
  <dc:creator>Luther</dc:creator>
  <cp:lastModifiedBy>LL</cp:lastModifiedBy>
  <cp:revision>10</cp:revision>
  <dcterms:created xsi:type="dcterms:W3CDTF">2017-06-12T21:09:32Z</dcterms:created>
  <dcterms:modified xsi:type="dcterms:W3CDTF">2021-11-03T17:57:20Z</dcterms:modified>
</cp:coreProperties>
</file>