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7" r:id="rId5"/>
    <p:sldId id="269" r:id="rId6"/>
    <p:sldId id="270" r:id="rId7"/>
    <p:sldId id="271" r:id="rId8"/>
    <p:sldId id="272" r:id="rId9"/>
    <p:sldId id="277" r:id="rId10"/>
    <p:sldId id="278" r:id="rId11"/>
    <p:sldId id="279" r:id="rId12"/>
    <p:sldId id="280" r:id="rId13"/>
    <p:sldId id="27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567A"/>
    <a:srgbClr val="0D1D51"/>
    <a:srgbClr val="0072C7"/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87949" autoAdjust="0"/>
  </p:normalViewPr>
  <p:slideViewPr>
    <p:cSldViewPr snapToGrid="0" showGuides="1">
      <p:cViewPr varScale="1">
        <p:scale>
          <a:sx n="80" d="100"/>
          <a:sy n="80" d="100"/>
        </p:scale>
        <p:origin x="52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560" y="-146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243D74-B9C1-450A-B0F3-6C6DCB0CF20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C27C33-9BB1-41D5-A236-12767E7E722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B3EA8-A58D-4C92-A3AB-D271CCC294C7}" type="datetimeFigureOut">
              <a:rPr lang="en-US" smtClean="0"/>
              <a:t>4/1/2020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A7EADB-04A4-4093-B238-438E2C7317A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DD8696-706D-440E-AE04-4C644F0613E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2A5DE8-F2C4-4DB3-88D1-656DCD59E73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824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FB4FA-E877-413E-B608-88789D806C57}" type="datetimeFigureOut">
              <a:rPr lang="en-US" noProof="0" smtClean="0"/>
              <a:t>4/1/2020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36304E-FDE3-4B4F-A3B7-EBE87F3FA5E2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85138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6304E-FDE3-4B4F-A3B7-EBE87F3FA5E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530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6304E-FDE3-4B4F-A3B7-EBE87F3FA5E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13988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6304E-FDE3-4B4F-A3B7-EBE87F3FA5E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0789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6304E-FDE3-4B4F-A3B7-EBE87F3FA5E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4042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6304E-FDE3-4B4F-A3B7-EBE87F3FA5E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1569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6304E-FDE3-4B4F-A3B7-EBE87F3FA5E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1186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36304E-FDE3-4B4F-A3B7-EBE87F3FA5E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122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6FD49-C258-4333-9422-358C976A34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43650" y="2173288"/>
            <a:ext cx="5143500" cy="2090808"/>
          </a:xfrm>
        </p:spPr>
        <p:txBody>
          <a:bodyPr anchor="b">
            <a:noAutofit/>
          </a:bodyPr>
          <a:lstStyle>
            <a:lvl1pPr algn="l">
              <a:defRPr sz="5400" b="1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noProof="0" dirty="0"/>
              <a:t>Reclaiming your Google</a:t>
            </a:r>
            <a:br>
              <a:rPr lang="en-US" noProof="0" dirty="0"/>
            </a:br>
            <a:r>
              <a:rPr lang="en-US" noProof="0" dirty="0"/>
              <a:t>presence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758E15-A93D-4FB9-843D-1490E27A15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43650" y="4279971"/>
            <a:ext cx="5143500" cy="503167"/>
          </a:xfrm>
        </p:spPr>
        <p:txBody>
          <a:bodyPr>
            <a:no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dirty="0"/>
              <a:t>Capturing lost revenue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Click icon to add picture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2">
              <a:alpha val="91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496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9758E15-A93D-4FB9-843D-1490E27A15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02130" y="4484691"/>
            <a:ext cx="4540440" cy="503167"/>
          </a:xfrm>
        </p:spPr>
        <p:txBody>
          <a:bodyPr>
            <a:no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dirty="0"/>
              <a:t>email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Click icon to add picture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2">
              <a:alpha val="91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E0FBE0E-A6B0-483E-93DD-5C20DA069DB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2320" y="5012635"/>
            <a:ext cx="4533900" cy="50323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b="0" cap="all" baseline="0" dirty="0" smtClean="0"/>
            </a:lvl1pPr>
          </a:lstStyle>
          <a:p>
            <a:pPr marL="228600" lvl="0" indent="-228600"/>
            <a:r>
              <a:rPr lang="en-US" noProof="0" dirty="0"/>
              <a:t>Website </a:t>
            </a:r>
            <a:r>
              <a:rPr lang="en-US" noProof="0" dirty="0" err="1"/>
              <a:t>url</a:t>
            </a:r>
            <a:r>
              <a:rPr lang="en-US" noProof="0" dirty="0"/>
              <a:t> here</a:t>
            </a:r>
          </a:p>
        </p:txBody>
      </p:sp>
      <p:pic>
        <p:nvPicPr>
          <p:cNvPr id="17" name="Graphic 16" descr="Envelope">
            <a:extLst>
              <a:ext uri="{FF2B5EF4-FFF2-40B4-BE49-F238E27FC236}">
                <a16:creationId xmlns:a16="http://schemas.microsoft.com/office/drawing/2014/main" id="{E5B30B87-6C2E-48F1-9026-E4F6BEA1CF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41475" y="4452337"/>
            <a:ext cx="387795" cy="387795"/>
          </a:xfrm>
          <a:prstGeom prst="rect">
            <a:avLst/>
          </a:prstGeom>
        </p:spPr>
      </p:pic>
      <p:pic>
        <p:nvPicPr>
          <p:cNvPr id="18" name="Graphic 17" descr="Network">
            <a:extLst>
              <a:ext uri="{FF2B5EF4-FFF2-40B4-BE49-F238E27FC236}">
                <a16:creationId xmlns:a16="http://schemas.microsoft.com/office/drawing/2014/main" id="{2DA3CFE0-4ED8-4345-A158-94E70F463E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22084" y="4925640"/>
            <a:ext cx="426575" cy="4265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CE9908F-CF81-43F9-880A-401D0C0FB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778" y="3429000"/>
            <a:ext cx="5011410" cy="651448"/>
          </a:xfrm>
          <a:noFill/>
        </p:spPr>
        <p:txBody>
          <a:bodyPr wrap="square" rtlCol="0">
            <a:noAutofit/>
          </a:bodyPr>
          <a:lstStyle>
            <a:lvl1pPr>
              <a:defRPr lang="en-US" sz="6000" b="1" cap="all" baseline="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marL="0" lvl="0"/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37136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6299464-ED20-4919-8B3A-2CFAE8DA23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Click icon to add picture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1">
              <a:alpha val="16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7C312F4-62C2-4903-8C4B-423A8717E481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Graphic 18" descr="Envelope">
            <a:extLst>
              <a:ext uri="{FF2B5EF4-FFF2-40B4-BE49-F238E27FC236}">
                <a16:creationId xmlns:a16="http://schemas.microsoft.com/office/drawing/2014/main" id="{A686352B-226C-4579-B831-0DC14EC389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1475" y="4452337"/>
            <a:ext cx="387795" cy="387795"/>
          </a:xfrm>
          <a:prstGeom prst="rect">
            <a:avLst/>
          </a:prstGeom>
        </p:spPr>
      </p:pic>
      <p:pic>
        <p:nvPicPr>
          <p:cNvPr id="20" name="Graphic 19" descr="Network">
            <a:extLst>
              <a:ext uri="{FF2B5EF4-FFF2-40B4-BE49-F238E27FC236}">
                <a16:creationId xmlns:a16="http://schemas.microsoft.com/office/drawing/2014/main" id="{460C8169-012B-451A-A6C2-6FEC0DC82A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2084" y="4925640"/>
            <a:ext cx="426575" cy="426575"/>
          </a:xfrm>
          <a:prstGeom prst="rect">
            <a:avLst/>
          </a:prstGeom>
        </p:spPr>
      </p:pic>
      <p:sp>
        <p:nvSpPr>
          <p:cNvPr id="21" name="Subtitle 2">
            <a:extLst>
              <a:ext uri="{FF2B5EF4-FFF2-40B4-BE49-F238E27FC236}">
                <a16:creationId xmlns:a16="http://schemas.microsoft.com/office/drawing/2014/main" id="{ADF17BC1-06CE-42EA-A970-31A7ED871AA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02130" y="4484691"/>
            <a:ext cx="4540440" cy="503167"/>
          </a:xfrm>
        </p:spPr>
        <p:txBody>
          <a:bodyPr>
            <a:noAutofit/>
          </a:bodyPr>
          <a:lstStyle>
            <a:lvl1pPr marL="0" indent="0" algn="l">
              <a:buNone/>
              <a:defRPr sz="1600" b="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 dirty="0"/>
              <a:t>email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7035F1B3-4E91-44FF-B4E7-E5D87C7A03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02320" y="5012635"/>
            <a:ext cx="4533900" cy="50323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b="0" cap="all" baseline="0" dirty="0" smtClean="0">
                <a:solidFill>
                  <a:schemeClr val="bg1"/>
                </a:solidFill>
              </a:defRPr>
            </a:lvl1pPr>
          </a:lstStyle>
          <a:p>
            <a:pPr marL="228600" lvl="0" indent="-228600"/>
            <a:r>
              <a:rPr lang="en-US" noProof="0" dirty="0"/>
              <a:t>Website </a:t>
            </a:r>
            <a:r>
              <a:rPr lang="en-US" noProof="0" dirty="0" err="1"/>
              <a:t>url</a:t>
            </a:r>
            <a:r>
              <a:rPr lang="en-US" noProof="0" dirty="0"/>
              <a:t> 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5B5135-F466-4A63-A42C-3BB2BAA7D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778" y="3158641"/>
            <a:ext cx="5011410" cy="921807"/>
          </a:xfrm>
          <a:noFill/>
        </p:spPr>
        <p:txBody>
          <a:bodyPr wrap="square" rtlCol="0">
            <a:noAutofit/>
          </a:bodyPr>
          <a:lstStyle>
            <a:lvl1pPr>
              <a:defRPr lang="en-US" sz="6000" b="1" cap="all" baseline="0" dirty="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/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10107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333">
          <p15:clr>
            <a:srgbClr val="FBAE40"/>
          </p15:clr>
        </p15:guide>
        <p15:guide id="4" pos="36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6299464-ED20-4919-8B3A-2CFAE8DA23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F54E98B-AC75-484D-9121-68498EB888AA}"/>
              </a:ext>
            </a:extLst>
          </p:cNvPr>
          <p:cNvSpPr/>
          <p:nvPr userDrawn="1"/>
        </p:nvSpPr>
        <p:spPr>
          <a:xfrm>
            <a:off x="754010" y="708293"/>
            <a:ext cx="5334029" cy="5334029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56FD49-C258-4333-9422-358C976A34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43650" y="2173288"/>
            <a:ext cx="5143500" cy="2090808"/>
          </a:xfrm>
        </p:spPr>
        <p:txBody>
          <a:bodyPr anchor="b">
            <a:noAutofit/>
          </a:bodyPr>
          <a:lstStyle>
            <a:lvl1pPr algn="l">
              <a:defRPr sz="5400" b="1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 dirty="0"/>
              <a:t>Title comes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758E15-A93D-4FB9-843D-1490E27A15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43650" y="4279971"/>
            <a:ext cx="5143500" cy="503167"/>
          </a:xfrm>
        </p:spPr>
        <p:txBody>
          <a:bodyPr>
            <a:noAutofit/>
          </a:bodyPr>
          <a:lstStyle>
            <a:lvl1pPr marL="0" indent="0" algn="l">
              <a:buNone/>
              <a:defRPr sz="1800" b="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1">
              <a:alpha val="16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90578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333">
          <p15:clr>
            <a:srgbClr val="FBAE40"/>
          </p15:clr>
        </p15:guide>
        <p15:guide id="4" pos="36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9087E09-D75F-4E26-B01E-A1A09BA2EA7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7A70B7-7ADE-4E0B-B956-363B0B1AA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82563"/>
            <a:ext cx="10515600" cy="940181"/>
          </a:xfrm>
        </p:spPr>
        <p:txBody>
          <a:bodyPr anchor="b">
            <a:noAutofit/>
          </a:bodyPr>
          <a:lstStyle>
            <a:lvl1pPr algn="ctr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931D2A9-0B92-4197-8802-80424C14EA7E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B74B0-30B9-45C2-9AE6-45D1978AA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rgbClr val="2C567A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D5251EA-F450-4DD1-995B-DC89513424C8}"/>
              </a:ext>
            </a:extLst>
          </p:cNvPr>
          <p:cNvGrpSpPr/>
          <p:nvPr userDrawn="1"/>
        </p:nvGrpSpPr>
        <p:grpSpPr>
          <a:xfrm rot="16200000">
            <a:off x="1637386" y="1473117"/>
            <a:ext cx="8917229" cy="10769768"/>
            <a:chOff x="-1728305" y="-2049517"/>
            <a:chExt cx="8917229" cy="10769768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4882F4E-E8C8-46FE-A9C8-7B79782767F6}"/>
                </a:ext>
              </a:extLst>
            </p:cNvPr>
            <p:cNvSpPr/>
            <p:nvPr userDrawn="1"/>
          </p:nvSpPr>
          <p:spPr>
            <a:xfrm>
              <a:off x="754010" y="708293"/>
              <a:ext cx="5334029" cy="5334029"/>
            </a:xfrm>
            <a:prstGeom prst="ellipse">
              <a:avLst/>
            </a:prstGeom>
            <a:solidFill>
              <a:schemeClr val="bg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965CD13B-04FB-40D5-AF62-2F43CF49BA9B}"/>
                </a:ext>
              </a:extLst>
            </p:cNvPr>
            <p:cNvGrpSpPr/>
            <p:nvPr userDrawn="1"/>
          </p:nvGrpSpPr>
          <p:grpSpPr>
            <a:xfrm>
              <a:off x="-1728305" y="-2049517"/>
              <a:ext cx="8917229" cy="10769768"/>
              <a:chOff x="11114088" y="2241550"/>
              <a:chExt cx="1905000" cy="2354263"/>
            </a:xfrm>
            <a:solidFill>
              <a:schemeClr val="bg1">
                <a:alpha val="16000"/>
              </a:schemeClr>
            </a:solidFill>
          </p:grpSpPr>
          <p:sp>
            <p:nvSpPr>
              <p:cNvPr id="19" name="Freeform 5">
                <a:extLst>
                  <a:ext uri="{FF2B5EF4-FFF2-40B4-BE49-F238E27FC236}">
                    <a16:creationId xmlns:a16="http://schemas.microsoft.com/office/drawing/2014/main" id="{01876F8F-C11E-4FB2-8150-1F0602752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4088" y="2241550"/>
                <a:ext cx="1905000" cy="2354263"/>
              </a:xfrm>
              <a:custGeom>
                <a:avLst/>
                <a:gdLst>
                  <a:gd name="T0" fmla="*/ 0 w 447"/>
                  <a:gd name="T1" fmla="*/ 264 h 553"/>
                  <a:gd name="T2" fmla="*/ 141 w 447"/>
                  <a:gd name="T3" fmla="*/ 48 h 553"/>
                  <a:gd name="T4" fmla="*/ 414 w 447"/>
                  <a:gd name="T5" fmla="*/ 67 h 553"/>
                  <a:gd name="T6" fmla="*/ 438 w 447"/>
                  <a:gd name="T7" fmla="*/ 98 h 553"/>
                  <a:gd name="T8" fmla="*/ 391 w 447"/>
                  <a:gd name="T9" fmla="*/ 111 h 553"/>
                  <a:gd name="T10" fmla="*/ 94 w 447"/>
                  <a:gd name="T11" fmla="*/ 149 h 553"/>
                  <a:gd name="T12" fmla="*/ 107 w 447"/>
                  <a:gd name="T13" fmla="*/ 424 h 553"/>
                  <a:gd name="T14" fmla="*/ 383 w 447"/>
                  <a:gd name="T15" fmla="*/ 453 h 553"/>
                  <a:gd name="T16" fmla="*/ 393 w 447"/>
                  <a:gd name="T17" fmla="*/ 446 h 553"/>
                  <a:gd name="T18" fmla="*/ 433 w 447"/>
                  <a:gd name="T19" fmla="*/ 449 h 553"/>
                  <a:gd name="T20" fmla="*/ 421 w 447"/>
                  <a:gd name="T21" fmla="*/ 485 h 553"/>
                  <a:gd name="T22" fmla="*/ 194 w 447"/>
                  <a:gd name="T23" fmla="*/ 531 h 553"/>
                  <a:gd name="T24" fmla="*/ 0 w 447"/>
                  <a:gd name="T25" fmla="*/ 264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7" h="553">
                    <a:moveTo>
                      <a:pt x="0" y="264"/>
                    </a:moveTo>
                    <a:cubicBezTo>
                      <a:pt x="5" y="176"/>
                      <a:pt x="49" y="96"/>
                      <a:pt x="141" y="48"/>
                    </a:cubicBezTo>
                    <a:cubicBezTo>
                      <a:pt x="235" y="0"/>
                      <a:pt x="327" y="9"/>
                      <a:pt x="414" y="67"/>
                    </a:cubicBezTo>
                    <a:cubicBezTo>
                      <a:pt x="425" y="75"/>
                      <a:pt x="439" y="82"/>
                      <a:pt x="438" y="98"/>
                    </a:cubicBezTo>
                    <a:cubicBezTo>
                      <a:pt x="437" y="120"/>
                      <a:pt x="413" y="127"/>
                      <a:pt x="391" y="111"/>
                    </a:cubicBezTo>
                    <a:cubicBezTo>
                      <a:pt x="294" y="40"/>
                      <a:pt x="166" y="56"/>
                      <a:pt x="94" y="149"/>
                    </a:cubicBezTo>
                    <a:cubicBezTo>
                      <a:pt x="30" y="231"/>
                      <a:pt x="36" y="349"/>
                      <a:pt x="107" y="424"/>
                    </a:cubicBezTo>
                    <a:cubicBezTo>
                      <a:pt x="180" y="502"/>
                      <a:pt x="296" y="514"/>
                      <a:pt x="383" y="453"/>
                    </a:cubicBezTo>
                    <a:cubicBezTo>
                      <a:pt x="386" y="451"/>
                      <a:pt x="390" y="449"/>
                      <a:pt x="393" y="446"/>
                    </a:cubicBezTo>
                    <a:cubicBezTo>
                      <a:pt x="407" y="433"/>
                      <a:pt x="420" y="433"/>
                      <a:pt x="433" y="449"/>
                    </a:cubicBezTo>
                    <a:cubicBezTo>
                      <a:pt x="447" y="467"/>
                      <a:pt x="433" y="477"/>
                      <a:pt x="421" y="485"/>
                    </a:cubicBezTo>
                    <a:cubicBezTo>
                      <a:pt x="353" y="537"/>
                      <a:pt x="277" y="553"/>
                      <a:pt x="194" y="531"/>
                    </a:cubicBezTo>
                    <a:cubicBezTo>
                      <a:pt x="79" y="501"/>
                      <a:pt x="1" y="397"/>
                      <a:pt x="0" y="2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  <p:sp>
            <p:nvSpPr>
              <p:cNvPr id="20" name="Freeform 6">
                <a:extLst>
                  <a:ext uri="{FF2B5EF4-FFF2-40B4-BE49-F238E27FC236}">
                    <a16:creationId xmlns:a16="http://schemas.microsoft.com/office/drawing/2014/main" id="{08A1D05F-5F61-4156-8C83-1A002AA1E8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12538" y="2590800"/>
                <a:ext cx="835025" cy="1673225"/>
              </a:xfrm>
              <a:custGeom>
                <a:avLst/>
                <a:gdLst>
                  <a:gd name="T0" fmla="*/ 0 w 196"/>
                  <a:gd name="T1" fmla="*/ 198 h 393"/>
                  <a:gd name="T2" fmla="*/ 157 w 196"/>
                  <a:gd name="T3" fmla="*/ 8 h 393"/>
                  <a:gd name="T4" fmla="*/ 192 w 196"/>
                  <a:gd name="T5" fmla="*/ 22 h 393"/>
                  <a:gd name="T6" fmla="*/ 167 w 196"/>
                  <a:gd name="T7" fmla="*/ 56 h 393"/>
                  <a:gd name="T8" fmla="*/ 48 w 196"/>
                  <a:gd name="T9" fmla="*/ 198 h 393"/>
                  <a:gd name="T10" fmla="*/ 170 w 196"/>
                  <a:gd name="T11" fmla="*/ 339 h 393"/>
                  <a:gd name="T12" fmla="*/ 193 w 196"/>
                  <a:gd name="T13" fmla="*/ 372 h 393"/>
                  <a:gd name="T14" fmla="*/ 160 w 196"/>
                  <a:gd name="T15" fmla="*/ 387 h 393"/>
                  <a:gd name="T16" fmla="*/ 0 w 196"/>
                  <a:gd name="T17" fmla="*/ 19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6" h="393">
                    <a:moveTo>
                      <a:pt x="0" y="198"/>
                    </a:moveTo>
                    <a:cubicBezTo>
                      <a:pt x="0" y="103"/>
                      <a:pt x="64" y="26"/>
                      <a:pt x="157" y="8"/>
                    </a:cubicBezTo>
                    <a:cubicBezTo>
                      <a:pt x="171" y="6"/>
                      <a:pt x="188" y="0"/>
                      <a:pt x="192" y="22"/>
                    </a:cubicBezTo>
                    <a:cubicBezTo>
                      <a:pt x="196" y="41"/>
                      <a:pt x="190" y="52"/>
                      <a:pt x="167" y="56"/>
                    </a:cubicBezTo>
                    <a:cubicBezTo>
                      <a:pt x="95" y="70"/>
                      <a:pt x="47" y="129"/>
                      <a:pt x="48" y="198"/>
                    </a:cubicBezTo>
                    <a:cubicBezTo>
                      <a:pt x="48" y="267"/>
                      <a:pt x="97" y="325"/>
                      <a:pt x="170" y="339"/>
                    </a:cubicBezTo>
                    <a:cubicBezTo>
                      <a:pt x="191" y="343"/>
                      <a:pt x="195" y="354"/>
                      <a:pt x="193" y="372"/>
                    </a:cubicBezTo>
                    <a:cubicBezTo>
                      <a:pt x="190" y="393"/>
                      <a:pt x="174" y="389"/>
                      <a:pt x="160" y="387"/>
                    </a:cubicBezTo>
                    <a:cubicBezTo>
                      <a:pt x="70" y="375"/>
                      <a:pt x="0" y="293"/>
                      <a:pt x="0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noProof="0" dirty="0"/>
              </a:p>
            </p:txBody>
          </p:sp>
        </p:grpSp>
      </p:grp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4D77C47B-CC1E-41DA-9146-5DFD630654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153348"/>
            <a:ext cx="10515600" cy="64854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265441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60E0B501-22AA-4685-BE9B-A267F6F675A7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5D0E179E-CA3D-4874-9ACD-F8990F48F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A9C53936-B93A-4CF6-8766-2FA93ACFEB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5776DEA2-5422-4F51-B359-652B71274D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1A1F33A2-66F7-4D85-99DD-7B00F265AC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938" y="1825625"/>
            <a:ext cx="10837862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F788279-D710-447A-9E71-4D1344575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897589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C2A6B906-ACDA-40FD-8AC8-0B693AB12796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717F7366-5A99-4065-90C2-AE7DF5DD0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90A089CA-63B9-4456-B0B1-17C75EBFB9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8D36B2D1-BCFE-43FC-8743-7B7A30E1A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079DA8F4-EDD3-4D62-A90B-8C3C1AFB00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5938" y="1825625"/>
            <a:ext cx="5503862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DA0DA994-B4A9-447A-BEBF-3EA31D3755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9DEF115-82C2-4E9D-A22C-8DA561FB3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929342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616F52B4-215E-4237-893C-E22B23804744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B7C40C77-B795-4B07-B92D-2E8A566357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6E703A1E-5F10-4BB5-9D52-77CB6F599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22CEE04C-09CE-41CF-937D-EC2D3C23EC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74CF4BA-8DCB-42CF-A2C4-D6AF95EE3F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67BA8B6E-A28D-4658-8C91-6CA7BD539B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5938" y="2505075"/>
            <a:ext cx="515778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F73B3215-82DB-4DBF-9E77-3AE2308C69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8DFD34E8-36CC-4FFE-926B-C170208FED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E3770E9-CB74-47B0-8229-91F6F75601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617946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57825D7-DD33-4B70-BBBE-D46E7A5352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768485"/>
            <a:ext cx="5305662" cy="5305662"/>
          </a:xfrm>
          <a:custGeom>
            <a:avLst/>
            <a:gdLst>
              <a:gd name="connsiteX0" fmla="*/ 2652831 w 5305662"/>
              <a:gd name="connsiteY0" fmla="*/ 0 h 5305662"/>
              <a:gd name="connsiteX1" fmla="*/ 5305662 w 5305662"/>
              <a:gd name="connsiteY1" fmla="*/ 2652831 h 5305662"/>
              <a:gd name="connsiteX2" fmla="*/ 2652831 w 5305662"/>
              <a:gd name="connsiteY2" fmla="*/ 5305662 h 5305662"/>
              <a:gd name="connsiteX3" fmla="*/ 0 w 5305662"/>
              <a:gd name="connsiteY3" fmla="*/ 2652831 h 5305662"/>
              <a:gd name="connsiteX4" fmla="*/ 2652831 w 5305662"/>
              <a:gd name="connsiteY4" fmla="*/ 0 h 530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05662" h="5305662">
                <a:moveTo>
                  <a:pt x="2652831" y="0"/>
                </a:moveTo>
                <a:cubicBezTo>
                  <a:pt x="4117949" y="0"/>
                  <a:pt x="5305662" y="1187713"/>
                  <a:pt x="5305662" y="2652831"/>
                </a:cubicBezTo>
                <a:cubicBezTo>
                  <a:pt x="5305662" y="4117949"/>
                  <a:pt x="4117949" y="5305662"/>
                  <a:pt x="2652831" y="5305662"/>
                </a:cubicBezTo>
                <a:cubicBezTo>
                  <a:pt x="1187713" y="5305662"/>
                  <a:pt x="0" y="4117949"/>
                  <a:pt x="0" y="2652831"/>
                </a:cubicBezTo>
                <a:cubicBezTo>
                  <a:pt x="0" y="1187713"/>
                  <a:pt x="1187713" y="0"/>
                  <a:pt x="2652831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 dirty="0"/>
              <a:t>Click icon to add picture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 flipH="1">
            <a:off x="5400786" y="-2003509"/>
            <a:ext cx="8917229" cy="10769768"/>
            <a:chOff x="11114088" y="2241550"/>
            <a:chExt cx="1905000" cy="2354263"/>
          </a:xfrm>
          <a:solidFill>
            <a:schemeClr val="bg2">
              <a:alpha val="91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19" name="Title 1">
            <a:extLst>
              <a:ext uri="{FF2B5EF4-FFF2-40B4-BE49-F238E27FC236}">
                <a16:creationId xmlns:a16="http://schemas.microsoft.com/office/drawing/2014/main" id="{19A1397F-1946-4CBE-9EC5-159C3CBC7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C535F2AB-153E-44A9-97BE-00553BEC17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071857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9F866E5C-B8AA-4805-B232-831BA01AAF16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F98614F0-2DA3-4F29-8CB3-D61424AC8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66D52F08-13EC-4AB4-BB79-89A5395A0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2544236D-8C3A-41EF-9A68-C84A8A7D0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009D5C6-6206-4291-8037-67DC025F0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BEB643FD-AA85-4A43-8EBD-AFD10DD987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001F313-F798-43BE-AFF0-A68C84C364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25310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6299464-ED20-4919-8B3A-2CFAE8DA234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56FD49-C258-4333-9422-358C976A341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43650" y="2173288"/>
            <a:ext cx="5143500" cy="2090808"/>
          </a:xfrm>
        </p:spPr>
        <p:txBody>
          <a:bodyPr anchor="b">
            <a:noAutofit/>
          </a:bodyPr>
          <a:lstStyle>
            <a:lvl1pPr algn="l">
              <a:defRPr sz="5400" b="1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 dirty="0"/>
              <a:t>Title comes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758E15-A93D-4FB9-843D-1490E27A15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43650" y="4279971"/>
            <a:ext cx="5143500" cy="503167"/>
          </a:xfrm>
        </p:spPr>
        <p:txBody>
          <a:bodyPr>
            <a:noAutofit/>
          </a:bodyPr>
          <a:lstStyle>
            <a:lvl1pPr marL="0" indent="0" algn="l">
              <a:buNone/>
              <a:defRPr sz="1800" b="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CCC559D-0EC3-432C-B397-6897B366DF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0812" y="728545"/>
            <a:ext cx="5305661" cy="5305661"/>
          </a:xfrm>
          <a:prstGeom prst="ellipse">
            <a:avLst/>
          </a:prstGeo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Click icon to add picture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DC2055F-AE3F-46BE-B57E-A0F1A86D1C36}"/>
              </a:ext>
            </a:extLst>
          </p:cNvPr>
          <p:cNvGrpSpPr/>
          <p:nvPr userDrawn="1"/>
        </p:nvGrpSpPr>
        <p:grpSpPr>
          <a:xfrm>
            <a:off x="-1728305" y="-2049517"/>
            <a:ext cx="8917229" cy="10769768"/>
            <a:chOff x="11114088" y="2241550"/>
            <a:chExt cx="1905000" cy="2354263"/>
          </a:xfrm>
          <a:solidFill>
            <a:schemeClr val="bg1">
              <a:alpha val="16000"/>
            </a:schemeClr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8EF042-A3B8-406D-BC16-153A989F5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68E5FAC9-A660-4D7A-AC84-0A7C8CC3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19AFA09-F4B1-493D-BCAD-FF30C20CD1AA}"/>
              </a:ext>
            </a:extLst>
          </p:cNvPr>
          <p:cNvCxnSpPr/>
          <p:nvPr userDrawn="1"/>
        </p:nvCxnSpPr>
        <p:spPr>
          <a:xfrm>
            <a:off x="6469778" y="4233582"/>
            <a:ext cx="25323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21408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333" userDrawn="1">
          <p15:clr>
            <a:srgbClr val="FBAE40"/>
          </p15:clr>
        </p15:guide>
        <p15:guide id="4" pos="36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9087E09-D75F-4E26-B01E-A1A09BA2EA7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7A70B7-7ADE-4E0B-B956-363B0B1AA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82563"/>
            <a:ext cx="10515600" cy="940181"/>
          </a:xfrm>
        </p:spPr>
        <p:txBody>
          <a:bodyPr anchor="b">
            <a:noAutofit/>
          </a:bodyPr>
          <a:lstStyle>
            <a:lvl1pPr algn="ctr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CB5603-8A62-4D45-B6EF-0D7E2D5FC4F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139388" y="1154832"/>
            <a:ext cx="7900525" cy="764460"/>
          </a:xfrm>
        </p:spPr>
        <p:txBody>
          <a:bodyPr>
            <a:noAutofit/>
          </a:bodyPr>
          <a:lstStyle>
            <a:lvl1pPr marL="0" indent="0" algn="ctr">
              <a:buNone/>
              <a:defRPr sz="18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Dummy Text Comes Here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931D2A9-0B92-4197-8802-80424C14EA7E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B74B0-30B9-45C2-9AE6-45D1978AA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rgbClr val="2C567A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5A30B6B-EEDB-4142-8138-D50F5A307D7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993041" y="2270376"/>
            <a:ext cx="6206400" cy="4587625"/>
          </a:xfrm>
          <a:custGeom>
            <a:avLst/>
            <a:gdLst>
              <a:gd name="connsiteX0" fmla="*/ 3103200 w 6206400"/>
              <a:gd name="connsiteY0" fmla="*/ 0 h 4587625"/>
              <a:gd name="connsiteX1" fmla="*/ 6206400 w 6206400"/>
              <a:gd name="connsiteY1" fmla="*/ 3103200 h 4587625"/>
              <a:gd name="connsiteX2" fmla="*/ 5831861 w 6206400"/>
              <a:gd name="connsiteY2" fmla="*/ 4582370 h 4587625"/>
              <a:gd name="connsiteX3" fmla="*/ 5828668 w 6206400"/>
              <a:gd name="connsiteY3" fmla="*/ 4587625 h 4587625"/>
              <a:gd name="connsiteX4" fmla="*/ 377733 w 6206400"/>
              <a:gd name="connsiteY4" fmla="*/ 4587625 h 4587625"/>
              <a:gd name="connsiteX5" fmla="*/ 374540 w 6206400"/>
              <a:gd name="connsiteY5" fmla="*/ 4582370 h 4587625"/>
              <a:gd name="connsiteX6" fmla="*/ 0 w 6206400"/>
              <a:gd name="connsiteY6" fmla="*/ 3103200 h 4587625"/>
              <a:gd name="connsiteX7" fmla="*/ 3103200 w 6206400"/>
              <a:gd name="connsiteY7" fmla="*/ 0 h 458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06400" h="4587625">
                <a:moveTo>
                  <a:pt x="3103200" y="0"/>
                </a:moveTo>
                <a:cubicBezTo>
                  <a:pt x="4817050" y="0"/>
                  <a:pt x="6206400" y="1389350"/>
                  <a:pt x="6206400" y="3103200"/>
                </a:cubicBezTo>
                <a:cubicBezTo>
                  <a:pt x="6206400" y="3638778"/>
                  <a:pt x="6070721" y="4142667"/>
                  <a:pt x="5831861" y="4582370"/>
                </a:cubicBezTo>
                <a:lnTo>
                  <a:pt x="5828668" y="4587625"/>
                </a:lnTo>
                <a:lnTo>
                  <a:pt x="377733" y="4587625"/>
                </a:lnTo>
                <a:lnTo>
                  <a:pt x="374540" y="4582370"/>
                </a:lnTo>
                <a:cubicBezTo>
                  <a:pt x="135679" y="4142667"/>
                  <a:pt x="0" y="3638778"/>
                  <a:pt x="0" y="3103200"/>
                </a:cubicBezTo>
                <a:cubicBezTo>
                  <a:pt x="0" y="1389350"/>
                  <a:pt x="1389350" y="0"/>
                  <a:pt x="3103200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/>
            </a:lvl1pPr>
          </a:lstStyle>
          <a:p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504955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EE9886-36F0-4E06-A3A6-D8F00B066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960" y="1825625"/>
            <a:ext cx="4914189" cy="4351338"/>
          </a:xfrm>
        </p:spPr>
        <p:txBody>
          <a:bodyPr lIns="0" tIns="0" rIns="0" bIns="0"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2E17FB3-B5C4-4B3A-A57B-C6493A9D0C66}"/>
              </a:ext>
            </a:extLst>
          </p:cNvPr>
          <p:cNvGrpSpPr/>
          <p:nvPr userDrawn="1"/>
        </p:nvGrpSpPr>
        <p:grpSpPr>
          <a:xfrm rot="8650774">
            <a:off x="5037655" y="4336093"/>
            <a:ext cx="1905000" cy="2354263"/>
            <a:chOff x="11114088" y="2241550"/>
            <a:chExt cx="1905000" cy="2354263"/>
          </a:xfrm>
          <a:solidFill>
            <a:schemeClr val="bg2"/>
          </a:solidFill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DCA6C454-F761-4265-BB5E-DFD947CC35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6B853B2F-9E1C-4AC4-9344-8610498D5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B7FCC84B-2235-4948-8277-8363DFC69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26619E66-5354-4D60-8529-27917AC037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84648" y="0"/>
            <a:ext cx="6307353" cy="5780372"/>
          </a:xfrm>
          <a:custGeom>
            <a:avLst/>
            <a:gdLst>
              <a:gd name="connsiteX0" fmla="*/ 760444 w 6307353"/>
              <a:gd name="connsiteY0" fmla="*/ 0 h 5780372"/>
              <a:gd name="connsiteX1" fmla="*/ 6307353 w 6307353"/>
              <a:gd name="connsiteY1" fmla="*/ 0 h 5780372"/>
              <a:gd name="connsiteX2" fmla="*/ 6307353 w 6307353"/>
              <a:gd name="connsiteY2" fmla="*/ 4515612 h 5780372"/>
              <a:gd name="connsiteX3" fmla="*/ 6110746 w 6307353"/>
              <a:gd name="connsiteY3" fmla="*/ 4731934 h 5780372"/>
              <a:gd name="connsiteX4" fmla="*/ 3579592 w 6307353"/>
              <a:gd name="connsiteY4" fmla="*/ 5780372 h 5780372"/>
              <a:gd name="connsiteX5" fmla="*/ 0 w 6307353"/>
              <a:gd name="connsiteY5" fmla="*/ 2200780 h 5780372"/>
              <a:gd name="connsiteX6" fmla="*/ 611338 w 6307353"/>
              <a:gd name="connsiteY6" fmla="*/ 199396 h 578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07353" h="5780372">
                <a:moveTo>
                  <a:pt x="760444" y="0"/>
                </a:moveTo>
                <a:lnTo>
                  <a:pt x="6307353" y="0"/>
                </a:lnTo>
                <a:lnTo>
                  <a:pt x="6307353" y="4515612"/>
                </a:lnTo>
                <a:lnTo>
                  <a:pt x="6110746" y="4731934"/>
                </a:lnTo>
                <a:cubicBezTo>
                  <a:pt x="5462967" y="5379713"/>
                  <a:pt x="4568069" y="5780372"/>
                  <a:pt x="3579592" y="5780372"/>
                </a:cubicBezTo>
                <a:cubicBezTo>
                  <a:pt x="1602638" y="5780372"/>
                  <a:pt x="0" y="4177734"/>
                  <a:pt x="0" y="2200780"/>
                </a:cubicBezTo>
                <a:cubicBezTo>
                  <a:pt x="0" y="1459422"/>
                  <a:pt x="225371" y="770703"/>
                  <a:pt x="611338" y="199396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Click icon to add picture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E646B4F-6CCB-724C-9D5E-6D5770023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499595"/>
            <a:ext cx="4937211" cy="1325563"/>
          </a:xfrm>
        </p:spPr>
        <p:txBody>
          <a:bodyPr lIns="0" tIns="0" rIns="0" bIns="0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9620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70CD0-696D-4313-96BA-4AA72C813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499595"/>
            <a:ext cx="4937211" cy="1325563"/>
          </a:xfrm>
        </p:spPr>
        <p:txBody>
          <a:bodyPr lIns="0" tIns="0" rIns="0" bIns="0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EE9886-36F0-4E06-A3A6-D8F00B0665A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38960" y="1825625"/>
            <a:ext cx="4914189" cy="4351338"/>
          </a:xfrm>
        </p:spPr>
        <p:txBody>
          <a:bodyPr lIns="0" tIns="0" rIns="0" bIns="0"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D415693-E2CB-4DB4-B07C-2F96B0CAB302}"/>
              </a:ext>
            </a:extLst>
          </p:cNvPr>
          <p:cNvSpPr/>
          <p:nvPr userDrawn="1"/>
        </p:nvSpPr>
        <p:spPr>
          <a:xfrm>
            <a:off x="7854462" y="988536"/>
            <a:ext cx="4329129" cy="488092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4C1BF67-E354-4E04-8F94-BABF2B7D1AFB}"/>
              </a:ext>
            </a:extLst>
          </p:cNvPr>
          <p:cNvSpPr/>
          <p:nvPr userDrawn="1"/>
        </p:nvSpPr>
        <p:spPr>
          <a:xfrm>
            <a:off x="5107816" y="633613"/>
            <a:ext cx="5571908" cy="5571906"/>
          </a:xfrm>
          <a:prstGeom prst="ellipse">
            <a:avLst/>
          </a:prstGeom>
          <a:solidFill>
            <a:schemeClr val="bg2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FF6AC390-6F85-4B64-AE7A-E8E0D8FC89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55212" y="988536"/>
            <a:ext cx="4884848" cy="4884848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96998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12E4E194-63F1-4D43-AC02-75733DF045E9}"/>
              </a:ext>
            </a:extLst>
          </p:cNvPr>
          <p:cNvSpPr/>
          <p:nvPr userDrawn="1"/>
        </p:nvSpPr>
        <p:spPr>
          <a:xfrm>
            <a:off x="8308181" y="1630018"/>
            <a:ext cx="3883819" cy="43732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799E3E2-888B-2343-9A63-F84C03265CB5}"/>
              </a:ext>
            </a:extLst>
          </p:cNvPr>
          <p:cNvSpPr>
            <a:spLocks noChangeAspect="1"/>
          </p:cNvSpPr>
          <p:nvPr userDrawn="1"/>
        </p:nvSpPr>
        <p:spPr>
          <a:xfrm>
            <a:off x="9833702" y="1823757"/>
            <a:ext cx="832104" cy="832104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3" name="Picture Placeholder 11">
            <a:extLst>
              <a:ext uri="{FF2B5EF4-FFF2-40B4-BE49-F238E27FC236}">
                <a16:creationId xmlns:a16="http://schemas.microsoft.com/office/drawing/2014/main" id="{8FEDE8EF-5B7A-A741-9A56-D365CAE01B6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9998318" y="1988373"/>
            <a:ext cx="502873" cy="502873"/>
          </a:xfrm>
          <a:prstGeom prst="rect">
            <a:avLst/>
          </a:prstGeom>
          <a:noFill/>
        </p:spPr>
        <p:txBody>
          <a:bodyPr lIns="0" rIns="0" anchor="ctr">
            <a:no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icon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755C1FB-E61C-4BBC-8179-D34908DEA1B6}"/>
              </a:ext>
            </a:extLst>
          </p:cNvPr>
          <p:cNvSpPr/>
          <p:nvPr userDrawn="1"/>
        </p:nvSpPr>
        <p:spPr>
          <a:xfrm>
            <a:off x="0" y="1630018"/>
            <a:ext cx="3883819" cy="43732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C1E0992-271E-4948-9461-C7AA54AF8FEA}"/>
              </a:ext>
            </a:extLst>
          </p:cNvPr>
          <p:cNvSpPr>
            <a:spLocks noChangeAspect="1"/>
          </p:cNvSpPr>
          <p:nvPr userDrawn="1"/>
        </p:nvSpPr>
        <p:spPr>
          <a:xfrm>
            <a:off x="1526011" y="1823757"/>
            <a:ext cx="832104" cy="832104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970CD0-696D-4313-96BA-4AA72C813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EE9886-36F0-4E06-A3A6-D8F00B0665A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19126" y="3207024"/>
            <a:ext cx="3445566" cy="2504663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5B71D50-AA4B-4E0C-8F6A-0F64F2C8A8C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83819" y="1630018"/>
            <a:ext cx="4424362" cy="4373217"/>
          </a:xfrm>
          <a:solidFill>
            <a:schemeClr val="bg2">
              <a:lumMod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noProof="0" dirty="0"/>
              <a:t>Click icon to add picture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47C9C38-5B17-467D-B581-EF28ECB11E80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8527490" y="3207024"/>
            <a:ext cx="3445200" cy="2504663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EB88DD7-AEB5-4718-AF2D-28B5B91ED715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219126" y="2711636"/>
            <a:ext cx="3445566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800" b="1" cap="all" baseline="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694448B-800C-40EF-8F61-18C018E8374C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8527124" y="2711636"/>
            <a:ext cx="3445566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800" b="1" cap="all" baseline="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83B974E-5202-4EAD-9D55-4129C84BAE8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690627" y="1988373"/>
            <a:ext cx="502873" cy="502873"/>
          </a:xfrm>
          <a:prstGeom prst="rect">
            <a:avLst/>
          </a:prstGeom>
          <a:noFill/>
        </p:spPr>
        <p:txBody>
          <a:bodyPr lIns="0" rIns="0" anchor="ctr">
            <a:no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1741033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1B6EB0C6-606C-4AFB-8FF8-AB43606B95BD}"/>
              </a:ext>
            </a:extLst>
          </p:cNvPr>
          <p:cNvSpPr/>
          <p:nvPr userDrawn="1"/>
        </p:nvSpPr>
        <p:spPr>
          <a:xfrm>
            <a:off x="6599236" y="4707908"/>
            <a:ext cx="5592763" cy="10064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5CE6D5A-A5C0-4B12-A26A-691D5743FA5C}"/>
              </a:ext>
            </a:extLst>
          </p:cNvPr>
          <p:cNvSpPr/>
          <p:nvPr userDrawn="1"/>
        </p:nvSpPr>
        <p:spPr>
          <a:xfrm>
            <a:off x="-82063" y="1648186"/>
            <a:ext cx="5709139" cy="10064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970CD0-696D-4313-96BA-4AA72C813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EE9886-36F0-4E06-A3A6-D8F00B0665A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80934" y="2863158"/>
            <a:ext cx="4074002" cy="2846648"/>
          </a:xfrm>
        </p:spPr>
        <p:txBody>
          <a:bodyPr lIns="0" tIns="0" rIns="0" bIns="0">
            <a:noAutofit/>
          </a:bodyPr>
          <a:lstStyle>
            <a:lvl1pPr marL="0" indent="0" algn="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627016-BFC4-46D4-89DB-F72E3C3461EC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accent2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F515B4A-CB20-4847-8E00-0DD66F1FEBB4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996B64B9-1DF0-4EE9-BAB5-72AFA94B9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EB88DD7-AEB5-4718-AF2D-28B5B91ED715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1309370" y="1903728"/>
            <a:ext cx="3445566" cy="495389"/>
          </a:xfrm>
        </p:spPr>
        <p:txBody>
          <a:bodyPr lIns="0" tIns="0" rIns="0" bIns="0" anchor="ctr">
            <a:noAutofit/>
          </a:bodyPr>
          <a:lstStyle>
            <a:lvl1pPr marL="0" indent="0" algn="r">
              <a:buNone/>
              <a:defRPr sz="1800" b="1" cap="all" baseline="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Topic 01 comes here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E5123CE7-2F8A-489B-BD99-0C2A33ADF49A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7327918" y="1648186"/>
            <a:ext cx="4074002" cy="2834508"/>
          </a:xfrm>
        </p:spPr>
        <p:txBody>
          <a:bodyPr lIns="0" tIns="0" rIns="0" bIns="0" anchor="b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07730BCF-AC2A-4FEC-8F01-63964DB444CF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7475709" y="4963450"/>
            <a:ext cx="3445566" cy="495389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800" b="1" cap="all" baseline="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Topic 02 comes here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19C8692-230B-D543-A7F7-4FD61B04D1C6}"/>
              </a:ext>
            </a:extLst>
          </p:cNvPr>
          <p:cNvSpPr>
            <a:spLocks noChangeAspect="1"/>
          </p:cNvSpPr>
          <p:nvPr userDrawn="1"/>
        </p:nvSpPr>
        <p:spPr>
          <a:xfrm>
            <a:off x="5084763" y="1652762"/>
            <a:ext cx="1001899" cy="1001899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Picture Placeholder 11">
            <a:extLst>
              <a:ext uri="{FF2B5EF4-FFF2-40B4-BE49-F238E27FC236}">
                <a16:creationId xmlns:a16="http://schemas.microsoft.com/office/drawing/2014/main" id="{E150BFC7-A11D-CC46-B5A2-8BD93C26950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282969" y="1850968"/>
            <a:ext cx="605487" cy="605487"/>
          </a:xfrm>
          <a:prstGeom prst="rect">
            <a:avLst/>
          </a:prstGeom>
          <a:noFill/>
        </p:spPr>
        <p:txBody>
          <a:bodyPr lIns="0" rIns="0" anchor="ctr">
            <a:norm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icon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F95B55F4-B501-3440-8904-A1C7F049CBE8}"/>
              </a:ext>
            </a:extLst>
          </p:cNvPr>
          <p:cNvSpPr>
            <a:spLocks noChangeAspect="1"/>
          </p:cNvSpPr>
          <p:nvPr userDrawn="1"/>
        </p:nvSpPr>
        <p:spPr>
          <a:xfrm>
            <a:off x="6100576" y="4707907"/>
            <a:ext cx="1001899" cy="1001899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9" name="Picture Placeholder 11">
            <a:extLst>
              <a:ext uri="{FF2B5EF4-FFF2-40B4-BE49-F238E27FC236}">
                <a16:creationId xmlns:a16="http://schemas.microsoft.com/office/drawing/2014/main" id="{F2116994-BE3E-6A43-9C15-E71BA8EC821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298782" y="4906113"/>
            <a:ext cx="605487" cy="605487"/>
          </a:xfrm>
          <a:prstGeom prst="rect">
            <a:avLst/>
          </a:prstGeom>
          <a:noFill/>
        </p:spPr>
        <p:txBody>
          <a:bodyPr lIns="0" rIns="0" anchor="ctr">
            <a:normAutofit/>
          </a:bodyPr>
          <a:lstStyle>
            <a:lvl1pPr marL="0" indent="0" algn="ctr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891400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04B31150-A166-4DB3-A898-2154C9665891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C1A95BC-42CA-4166-918D-DF4306881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B4D5F91-2158-4A30-B83C-5CC9CC6E5D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509E5D6-79CC-4E1D-AAF4-C6F28F3C17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6" name="Title 1">
            <a:extLst>
              <a:ext uri="{FF2B5EF4-FFF2-40B4-BE49-F238E27FC236}">
                <a16:creationId xmlns:a16="http://schemas.microsoft.com/office/drawing/2014/main" id="{B70E2287-0F7B-4DD3-A805-DB19BBF3C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CE74CE-BEFF-42B3-BF3E-C41B1B1F1EE4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B26B4BC-3D52-4C1C-85FB-226F0B5201F1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EC6B25A-6AA2-46A7-84BE-5C907CA51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64760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>
            <a:extLst>
              <a:ext uri="{FF2B5EF4-FFF2-40B4-BE49-F238E27FC236}">
                <a16:creationId xmlns:a16="http://schemas.microsoft.com/office/drawing/2014/main" id="{431CD316-21C7-4FA9-A45A-374D6AE71ED5}"/>
              </a:ext>
            </a:extLst>
          </p:cNvPr>
          <p:cNvGrpSpPr/>
          <p:nvPr userDrawn="1"/>
        </p:nvGrpSpPr>
        <p:grpSpPr>
          <a:xfrm rot="8650774" flipH="1" flipV="1">
            <a:off x="7430044" y="-1843126"/>
            <a:ext cx="4436224" cy="5482435"/>
            <a:chOff x="11114088" y="2241550"/>
            <a:chExt cx="1905000" cy="2354263"/>
          </a:xfrm>
          <a:solidFill>
            <a:schemeClr val="bg2">
              <a:alpha val="53000"/>
            </a:schemeClr>
          </a:solidFill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E107D9FB-3967-4583-A9DA-6787AF7120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4088" y="2241550"/>
              <a:ext cx="1905000" cy="2354263"/>
            </a:xfrm>
            <a:custGeom>
              <a:avLst/>
              <a:gdLst>
                <a:gd name="T0" fmla="*/ 0 w 447"/>
                <a:gd name="T1" fmla="*/ 264 h 553"/>
                <a:gd name="T2" fmla="*/ 141 w 447"/>
                <a:gd name="T3" fmla="*/ 48 h 553"/>
                <a:gd name="T4" fmla="*/ 414 w 447"/>
                <a:gd name="T5" fmla="*/ 67 h 553"/>
                <a:gd name="T6" fmla="*/ 438 w 447"/>
                <a:gd name="T7" fmla="*/ 98 h 553"/>
                <a:gd name="T8" fmla="*/ 391 w 447"/>
                <a:gd name="T9" fmla="*/ 111 h 553"/>
                <a:gd name="T10" fmla="*/ 94 w 447"/>
                <a:gd name="T11" fmla="*/ 149 h 553"/>
                <a:gd name="T12" fmla="*/ 107 w 447"/>
                <a:gd name="T13" fmla="*/ 424 h 553"/>
                <a:gd name="T14" fmla="*/ 383 w 447"/>
                <a:gd name="T15" fmla="*/ 453 h 553"/>
                <a:gd name="T16" fmla="*/ 393 w 447"/>
                <a:gd name="T17" fmla="*/ 446 h 553"/>
                <a:gd name="T18" fmla="*/ 433 w 447"/>
                <a:gd name="T19" fmla="*/ 449 h 553"/>
                <a:gd name="T20" fmla="*/ 421 w 447"/>
                <a:gd name="T21" fmla="*/ 485 h 553"/>
                <a:gd name="T22" fmla="*/ 194 w 447"/>
                <a:gd name="T23" fmla="*/ 531 h 553"/>
                <a:gd name="T24" fmla="*/ 0 w 447"/>
                <a:gd name="T25" fmla="*/ 264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3">
                  <a:moveTo>
                    <a:pt x="0" y="264"/>
                  </a:moveTo>
                  <a:cubicBezTo>
                    <a:pt x="5" y="176"/>
                    <a:pt x="49" y="96"/>
                    <a:pt x="141" y="48"/>
                  </a:cubicBezTo>
                  <a:cubicBezTo>
                    <a:pt x="235" y="0"/>
                    <a:pt x="327" y="9"/>
                    <a:pt x="414" y="67"/>
                  </a:cubicBezTo>
                  <a:cubicBezTo>
                    <a:pt x="425" y="75"/>
                    <a:pt x="439" y="82"/>
                    <a:pt x="438" y="98"/>
                  </a:cubicBezTo>
                  <a:cubicBezTo>
                    <a:pt x="437" y="120"/>
                    <a:pt x="413" y="127"/>
                    <a:pt x="391" y="111"/>
                  </a:cubicBezTo>
                  <a:cubicBezTo>
                    <a:pt x="294" y="40"/>
                    <a:pt x="166" y="56"/>
                    <a:pt x="94" y="149"/>
                  </a:cubicBezTo>
                  <a:cubicBezTo>
                    <a:pt x="30" y="231"/>
                    <a:pt x="36" y="349"/>
                    <a:pt x="107" y="424"/>
                  </a:cubicBezTo>
                  <a:cubicBezTo>
                    <a:pt x="180" y="502"/>
                    <a:pt x="296" y="514"/>
                    <a:pt x="383" y="453"/>
                  </a:cubicBezTo>
                  <a:cubicBezTo>
                    <a:pt x="386" y="451"/>
                    <a:pt x="390" y="449"/>
                    <a:pt x="393" y="446"/>
                  </a:cubicBezTo>
                  <a:cubicBezTo>
                    <a:pt x="407" y="433"/>
                    <a:pt x="420" y="433"/>
                    <a:pt x="433" y="449"/>
                  </a:cubicBezTo>
                  <a:cubicBezTo>
                    <a:pt x="447" y="467"/>
                    <a:pt x="433" y="477"/>
                    <a:pt x="421" y="485"/>
                  </a:cubicBezTo>
                  <a:cubicBezTo>
                    <a:pt x="353" y="537"/>
                    <a:pt x="277" y="553"/>
                    <a:pt x="194" y="531"/>
                  </a:cubicBezTo>
                  <a:cubicBezTo>
                    <a:pt x="79" y="501"/>
                    <a:pt x="1" y="397"/>
                    <a:pt x="0" y="2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id="{138D5FEB-37FF-4F26-B625-CE2BE91FF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2538" y="2590800"/>
              <a:ext cx="835025" cy="1673225"/>
            </a:xfrm>
            <a:custGeom>
              <a:avLst/>
              <a:gdLst>
                <a:gd name="T0" fmla="*/ 0 w 196"/>
                <a:gd name="T1" fmla="*/ 198 h 393"/>
                <a:gd name="T2" fmla="*/ 157 w 196"/>
                <a:gd name="T3" fmla="*/ 8 h 393"/>
                <a:gd name="T4" fmla="*/ 192 w 196"/>
                <a:gd name="T5" fmla="*/ 22 h 393"/>
                <a:gd name="T6" fmla="*/ 167 w 196"/>
                <a:gd name="T7" fmla="*/ 56 h 393"/>
                <a:gd name="T8" fmla="*/ 48 w 196"/>
                <a:gd name="T9" fmla="*/ 198 h 393"/>
                <a:gd name="T10" fmla="*/ 170 w 196"/>
                <a:gd name="T11" fmla="*/ 339 h 393"/>
                <a:gd name="T12" fmla="*/ 193 w 196"/>
                <a:gd name="T13" fmla="*/ 372 h 393"/>
                <a:gd name="T14" fmla="*/ 160 w 196"/>
                <a:gd name="T15" fmla="*/ 387 h 393"/>
                <a:gd name="T16" fmla="*/ 0 w 196"/>
                <a:gd name="T17" fmla="*/ 198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393">
                  <a:moveTo>
                    <a:pt x="0" y="198"/>
                  </a:moveTo>
                  <a:cubicBezTo>
                    <a:pt x="0" y="103"/>
                    <a:pt x="64" y="26"/>
                    <a:pt x="157" y="8"/>
                  </a:cubicBezTo>
                  <a:cubicBezTo>
                    <a:pt x="171" y="6"/>
                    <a:pt x="188" y="0"/>
                    <a:pt x="192" y="22"/>
                  </a:cubicBezTo>
                  <a:cubicBezTo>
                    <a:pt x="196" y="41"/>
                    <a:pt x="190" y="52"/>
                    <a:pt x="167" y="56"/>
                  </a:cubicBezTo>
                  <a:cubicBezTo>
                    <a:pt x="95" y="70"/>
                    <a:pt x="47" y="129"/>
                    <a:pt x="48" y="198"/>
                  </a:cubicBezTo>
                  <a:cubicBezTo>
                    <a:pt x="48" y="267"/>
                    <a:pt x="97" y="325"/>
                    <a:pt x="170" y="339"/>
                  </a:cubicBezTo>
                  <a:cubicBezTo>
                    <a:pt x="191" y="343"/>
                    <a:pt x="195" y="354"/>
                    <a:pt x="193" y="372"/>
                  </a:cubicBezTo>
                  <a:cubicBezTo>
                    <a:pt x="190" y="393"/>
                    <a:pt x="174" y="389"/>
                    <a:pt x="160" y="387"/>
                  </a:cubicBezTo>
                  <a:cubicBezTo>
                    <a:pt x="70" y="375"/>
                    <a:pt x="0" y="293"/>
                    <a:pt x="0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  <p:sp>
          <p:nvSpPr>
            <p:cNvPr id="38" name="Freeform 7">
              <a:extLst>
                <a:ext uri="{FF2B5EF4-FFF2-40B4-BE49-F238E27FC236}">
                  <a16:creationId xmlns:a16="http://schemas.microsoft.com/office/drawing/2014/main" id="{6C2B67E8-673C-422C-B021-296E2E2B9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8451" y="3071813"/>
              <a:ext cx="306388" cy="719138"/>
            </a:xfrm>
            <a:custGeom>
              <a:avLst/>
              <a:gdLst>
                <a:gd name="T0" fmla="*/ 0 w 72"/>
                <a:gd name="T1" fmla="*/ 84 h 169"/>
                <a:gd name="T2" fmla="*/ 20 w 72"/>
                <a:gd name="T3" fmla="*/ 20 h 169"/>
                <a:gd name="T4" fmla="*/ 42 w 72"/>
                <a:gd name="T5" fmla="*/ 9 h 169"/>
                <a:gd name="T6" fmla="*/ 62 w 72"/>
                <a:gd name="T7" fmla="*/ 44 h 169"/>
                <a:gd name="T8" fmla="*/ 62 w 72"/>
                <a:gd name="T9" fmla="*/ 125 h 169"/>
                <a:gd name="T10" fmla="*/ 43 w 72"/>
                <a:gd name="T11" fmla="*/ 159 h 169"/>
                <a:gd name="T12" fmla="*/ 20 w 72"/>
                <a:gd name="T13" fmla="*/ 148 h 169"/>
                <a:gd name="T14" fmla="*/ 0 w 72"/>
                <a:gd name="T15" fmla="*/ 8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69">
                  <a:moveTo>
                    <a:pt x="0" y="84"/>
                  </a:moveTo>
                  <a:cubicBezTo>
                    <a:pt x="2" y="62"/>
                    <a:pt x="6" y="39"/>
                    <a:pt x="20" y="20"/>
                  </a:cubicBezTo>
                  <a:cubicBezTo>
                    <a:pt x="25" y="13"/>
                    <a:pt x="31" y="0"/>
                    <a:pt x="42" y="9"/>
                  </a:cubicBezTo>
                  <a:cubicBezTo>
                    <a:pt x="53" y="18"/>
                    <a:pt x="72" y="25"/>
                    <a:pt x="62" y="44"/>
                  </a:cubicBezTo>
                  <a:cubicBezTo>
                    <a:pt x="47" y="72"/>
                    <a:pt x="47" y="97"/>
                    <a:pt x="62" y="125"/>
                  </a:cubicBezTo>
                  <a:cubicBezTo>
                    <a:pt x="72" y="143"/>
                    <a:pt x="53" y="151"/>
                    <a:pt x="43" y="159"/>
                  </a:cubicBezTo>
                  <a:cubicBezTo>
                    <a:pt x="31" y="169"/>
                    <a:pt x="25" y="156"/>
                    <a:pt x="20" y="148"/>
                  </a:cubicBezTo>
                  <a:cubicBezTo>
                    <a:pt x="6" y="129"/>
                    <a:pt x="2" y="107"/>
                    <a:pt x="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noProof="0" dirty="0"/>
            </a:p>
          </p:txBody>
        </p:sp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id="{687010E4-ADF2-486D-8DF7-B0FF38C6DADF}"/>
              </a:ext>
            </a:extLst>
          </p:cNvPr>
          <p:cNvSpPr/>
          <p:nvPr userDrawn="1"/>
        </p:nvSpPr>
        <p:spPr>
          <a:xfrm>
            <a:off x="954140" y="1698469"/>
            <a:ext cx="1729332" cy="1729332"/>
          </a:xfrm>
          <a:prstGeom prst="ellipse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9159AA79-2237-4A27-BBC2-D44032158D19}"/>
              </a:ext>
            </a:extLst>
          </p:cNvPr>
          <p:cNvSpPr/>
          <p:nvPr userDrawn="1"/>
        </p:nvSpPr>
        <p:spPr>
          <a:xfrm>
            <a:off x="3807539" y="1698469"/>
            <a:ext cx="1729332" cy="1729332"/>
          </a:xfrm>
          <a:prstGeom prst="ellipse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272B962-9566-42D2-B4C3-E7AA81884A83}"/>
              </a:ext>
            </a:extLst>
          </p:cNvPr>
          <p:cNvSpPr/>
          <p:nvPr userDrawn="1"/>
        </p:nvSpPr>
        <p:spPr>
          <a:xfrm>
            <a:off x="6646275" y="1698469"/>
            <a:ext cx="1729332" cy="1729332"/>
          </a:xfrm>
          <a:prstGeom prst="ellipse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19733285-016C-4C38-816C-83D30C075C70}"/>
              </a:ext>
            </a:extLst>
          </p:cNvPr>
          <p:cNvSpPr/>
          <p:nvPr userDrawn="1"/>
        </p:nvSpPr>
        <p:spPr>
          <a:xfrm>
            <a:off x="9498658" y="1698469"/>
            <a:ext cx="1729332" cy="1729332"/>
          </a:xfrm>
          <a:prstGeom prst="ellipse">
            <a:avLst/>
          </a:prstGeom>
          <a:solidFill>
            <a:schemeClr val="tx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F40DBA4-AB63-4B47-B37F-BCC3D59B5392}"/>
              </a:ext>
            </a:extLst>
          </p:cNvPr>
          <p:cNvSpPr/>
          <p:nvPr userDrawn="1"/>
        </p:nvSpPr>
        <p:spPr>
          <a:xfrm>
            <a:off x="4011967" y="1778212"/>
            <a:ext cx="1320476" cy="362088"/>
          </a:xfrm>
          <a:custGeom>
            <a:avLst/>
            <a:gdLst>
              <a:gd name="connsiteX0" fmla="*/ 660238 w 1320476"/>
              <a:gd name="connsiteY0" fmla="*/ 0 h 362088"/>
              <a:gd name="connsiteX1" fmla="*/ 1312051 w 1320476"/>
              <a:gd name="connsiteY1" fmla="*/ 346566 h 362088"/>
              <a:gd name="connsiteX2" fmla="*/ 1320476 w 1320476"/>
              <a:gd name="connsiteY2" fmla="*/ 362088 h 362088"/>
              <a:gd name="connsiteX3" fmla="*/ 0 w 1320476"/>
              <a:gd name="connsiteY3" fmla="*/ 362088 h 362088"/>
              <a:gd name="connsiteX4" fmla="*/ 8425 w 1320476"/>
              <a:gd name="connsiteY4" fmla="*/ 346566 h 362088"/>
              <a:gd name="connsiteX5" fmla="*/ 660238 w 1320476"/>
              <a:gd name="connsiteY5" fmla="*/ 0 h 36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476" h="362088">
                <a:moveTo>
                  <a:pt x="660238" y="0"/>
                </a:moveTo>
                <a:cubicBezTo>
                  <a:pt x="931569" y="0"/>
                  <a:pt x="1170791" y="137473"/>
                  <a:pt x="1312051" y="346566"/>
                </a:cubicBezTo>
                <a:lnTo>
                  <a:pt x="1320476" y="362088"/>
                </a:lnTo>
                <a:lnTo>
                  <a:pt x="0" y="362088"/>
                </a:lnTo>
                <a:lnTo>
                  <a:pt x="8425" y="346566"/>
                </a:lnTo>
                <a:cubicBezTo>
                  <a:pt x="149685" y="137473"/>
                  <a:pt x="388907" y="0"/>
                  <a:pt x="6602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33EF0AFB-D099-4FF1-8963-7DA87268867F}"/>
              </a:ext>
            </a:extLst>
          </p:cNvPr>
          <p:cNvSpPr/>
          <p:nvPr userDrawn="1"/>
        </p:nvSpPr>
        <p:spPr>
          <a:xfrm>
            <a:off x="6850703" y="1778212"/>
            <a:ext cx="1320476" cy="362088"/>
          </a:xfrm>
          <a:custGeom>
            <a:avLst/>
            <a:gdLst>
              <a:gd name="connsiteX0" fmla="*/ 660238 w 1320476"/>
              <a:gd name="connsiteY0" fmla="*/ 0 h 362088"/>
              <a:gd name="connsiteX1" fmla="*/ 1312051 w 1320476"/>
              <a:gd name="connsiteY1" fmla="*/ 346566 h 362088"/>
              <a:gd name="connsiteX2" fmla="*/ 1320476 w 1320476"/>
              <a:gd name="connsiteY2" fmla="*/ 362088 h 362088"/>
              <a:gd name="connsiteX3" fmla="*/ 0 w 1320476"/>
              <a:gd name="connsiteY3" fmla="*/ 362088 h 362088"/>
              <a:gd name="connsiteX4" fmla="*/ 8425 w 1320476"/>
              <a:gd name="connsiteY4" fmla="*/ 346566 h 362088"/>
              <a:gd name="connsiteX5" fmla="*/ 660238 w 1320476"/>
              <a:gd name="connsiteY5" fmla="*/ 0 h 36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476" h="362088">
                <a:moveTo>
                  <a:pt x="660238" y="0"/>
                </a:moveTo>
                <a:cubicBezTo>
                  <a:pt x="931569" y="0"/>
                  <a:pt x="1170791" y="137473"/>
                  <a:pt x="1312051" y="346566"/>
                </a:cubicBezTo>
                <a:lnTo>
                  <a:pt x="1320476" y="362088"/>
                </a:lnTo>
                <a:lnTo>
                  <a:pt x="0" y="362088"/>
                </a:lnTo>
                <a:lnTo>
                  <a:pt x="8425" y="346566"/>
                </a:lnTo>
                <a:cubicBezTo>
                  <a:pt x="149685" y="137473"/>
                  <a:pt x="388907" y="0"/>
                  <a:pt x="6602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872C96E-9AF3-4FA0-8180-C213C7F2209E}"/>
              </a:ext>
            </a:extLst>
          </p:cNvPr>
          <p:cNvSpPr/>
          <p:nvPr userDrawn="1"/>
        </p:nvSpPr>
        <p:spPr>
          <a:xfrm>
            <a:off x="9703086" y="1778212"/>
            <a:ext cx="1320476" cy="362088"/>
          </a:xfrm>
          <a:custGeom>
            <a:avLst/>
            <a:gdLst>
              <a:gd name="connsiteX0" fmla="*/ 660238 w 1320476"/>
              <a:gd name="connsiteY0" fmla="*/ 0 h 362088"/>
              <a:gd name="connsiteX1" fmla="*/ 1312051 w 1320476"/>
              <a:gd name="connsiteY1" fmla="*/ 346566 h 362088"/>
              <a:gd name="connsiteX2" fmla="*/ 1320476 w 1320476"/>
              <a:gd name="connsiteY2" fmla="*/ 362088 h 362088"/>
              <a:gd name="connsiteX3" fmla="*/ 0 w 1320476"/>
              <a:gd name="connsiteY3" fmla="*/ 362088 h 362088"/>
              <a:gd name="connsiteX4" fmla="*/ 8425 w 1320476"/>
              <a:gd name="connsiteY4" fmla="*/ 346566 h 362088"/>
              <a:gd name="connsiteX5" fmla="*/ 660238 w 1320476"/>
              <a:gd name="connsiteY5" fmla="*/ 0 h 36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476" h="362088">
                <a:moveTo>
                  <a:pt x="660238" y="0"/>
                </a:moveTo>
                <a:cubicBezTo>
                  <a:pt x="931569" y="0"/>
                  <a:pt x="1170791" y="137473"/>
                  <a:pt x="1312051" y="346566"/>
                </a:cubicBezTo>
                <a:lnTo>
                  <a:pt x="1320476" y="362088"/>
                </a:lnTo>
                <a:lnTo>
                  <a:pt x="0" y="362088"/>
                </a:lnTo>
                <a:lnTo>
                  <a:pt x="8425" y="346566"/>
                </a:lnTo>
                <a:cubicBezTo>
                  <a:pt x="149685" y="137473"/>
                  <a:pt x="388907" y="0"/>
                  <a:pt x="6602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A08BE29-CFA5-4E0D-9DBE-A430AE1B8072}"/>
              </a:ext>
            </a:extLst>
          </p:cNvPr>
          <p:cNvSpPr/>
          <p:nvPr userDrawn="1"/>
        </p:nvSpPr>
        <p:spPr>
          <a:xfrm>
            <a:off x="1158568" y="1778212"/>
            <a:ext cx="1320476" cy="362088"/>
          </a:xfrm>
          <a:custGeom>
            <a:avLst/>
            <a:gdLst>
              <a:gd name="connsiteX0" fmla="*/ 660238 w 1320476"/>
              <a:gd name="connsiteY0" fmla="*/ 0 h 362088"/>
              <a:gd name="connsiteX1" fmla="*/ 1312051 w 1320476"/>
              <a:gd name="connsiteY1" fmla="*/ 346566 h 362088"/>
              <a:gd name="connsiteX2" fmla="*/ 1320476 w 1320476"/>
              <a:gd name="connsiteY2" fmla="*/ 362088 h 362088"/>
              <a:gd name="connsiteX3" fmla="*/ 0 w 1320476"/>
              <a:gd name="connsiteY3" fmla="*/ 362088 h 362088"/>
              <a:gd name="connsiteX4" fmla="*/ 8425 w 1320476"/>
              <a:gd name="connsiteY4" fmla="*/ 346566 h 362088"/>
              <a:gd name="connsiteX5" fmla="*/ 660238 w 1320476"/>
              <a:gd name="connsiteY5" fmla="*/ 0 h 362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0476" h="362088">
                <a:moveTo>
                  <a:pt x="660238" y="0"/>
                </a:moveTo>
                <a:cubicBezTo>
                  <a:pt x="931569" y="0"/>
                  <a:pt x="1170791" y="137473"/>
                  <a:pt x="1312051" y="346566"/>
                </a:cubicBezTo>
                <a:lnTo>
                  <a:pt x="1320476" y="362088"/>
                </a:lnTo>
                <a:lnTo>
                  <a:pt x="0" y="362088"/>
                </a:lnTo>
                <a:lnTo>
                  <a:pt x="8425" y="346566"/>
                </a:lnTo>
                <a:cubicBezTo>
                  <a:pt x="149685" y="137473"/>
                  <a:pt x="388907" y="0"/>
                  <a:pt x="6602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70E2287-0F7B-4DD3-A805-DB19BBF3C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46621"/>
            <a:ext cx="11150600" cy="920336"/>
          </a:xfrm>
        </p:spPr>
        <p:txBody>
          <a:bodyPr lIns="0" tIns="0" rIns="0" bIns="0" anchor="b">
            <a:noAutofit/>
          </a:bodyPr>
          <a:lstStyle>
            <a:lvl1pPr>
              <a:defRPr sz="3200" b="1" cap="all" baseline="0"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CE74CE-BEFF-42B3-BF3E-C41B1B1F1EE4}"/>
              </a:ext>
            </a:extLst>
          </p:cNvPr>
          <p:cNvSpPr/>
          <p:nvPr userDrawn="1"/>
        </p:nvSpPr>
        <p:spPr>
          <a:xfrm rot="10800000">
            <a:off x="515938" y="-16721"/>
            <a:ext cx="1258618" cy="1105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B26B4BC-3D52-4C1C-85FB-226F0B5201F1}"/>
              </a:ext>
            </a:extLst>
          </p:cNvPr>
          <p:cNvSpPr/>
          <p:nvPr userDrawn="1"/>
        </p:nvSpPr>
        <p:spPr>
          <a:xfrm>
            <a:off x="11371669" y="6409397"/>
            <a:ext cx="280051" cy="28005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EC6B25A-6AA2-46A7-84BE-5C907CA51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63696" y="6455739"/>
            <a:ext cx="294460" cy="187367"/>
          </a:xfrm>
        </p:spPr>
        <p:txBody>
          <a:bodyPr lIns="0" tIns="0" rIns="0" bIns="0"/>
          <a:lstStyle>
            <a:lvl1pPr algn="ct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fld id="{9EC71654-96A5-4280-94F3-931C61A9F92C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B995BE-66C2-4379-885F-4BE069DA39E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03638" y="1848535"/>
            <a:ext cx="1430337" cy="1430337"/>
          </a:xfrm>
          <a:prstGeom prst="ellipse">
            <a:avLst/>
          </a:prstGeo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noProof="0" dirty="0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9B56B6C6-9F3C-4E80-BBAD-280E697B895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57037" y="1848535"/>
            <a:ext cx="1430337" cy="1430337"/>
          </a:xfrm>
          <a:prstGeom prst="ellipse">
            <a:avLst/>
          </a:prstGeo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noProof="0" dirty="0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54704160-1ED7-4B90-8963-0F887C73E94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95773" y="1848535"/>
            <a:ext cx="1430337" cy="1430337"/>
          </a:xfrm>
          <a:prstGeom prst="ellipse">
            <a:avLst/>
          </a:prstGeo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noProof="0" dirty="0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36610597-6A76-4A06-82A5-A8FFC5BAEA0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648156" y="1848535"/>
            <a:ext cx="1430337" cy="1430337"/>
          </a:xfrm>
          <a:prstGeom prst="ellipse">
            <a:avLst/>
          </a:prstGeom>
          <a:solidFill>
            <a:schemeClr val="bg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 noProof="0" dirty="0"/>
              <a:t>Click icon to add picture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F56D2E5-86E4-473A-A62F-B7029E5B2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454" y="4052306"/>
            <a:ext cx="2588705" cy="1749005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93934E34-6CC7-492D-9515-EBEC72EFF4CB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524454" y="3539268"/>
            <a:ext cx="2588705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 cap="all" baseline="0">
                <a:solidFill>
                  <a:srgbClr val="0D1D5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 dirty="0"/>
              <a:t>Executive 01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E4E27467-A1AA-4773-AAB5-A96267FBD712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3377853" y="4052306"/>
            <a:ext cx="2588705" cy="1749005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6CABD5EB-4A8B-448B-8ED1-B8B420815B2D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3377853" y="3539268"/>
            <a:ext cx="2588705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 cap="all" baseline="0">
                <a:solidFill>
                  <a:srgbClr val="0D1D5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 dirty="0"/>
              <a:t>Executive 01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0D86883C-E501-47FF-AE1A-E9CE8B71B421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216589" y="4052306"/>
            <a:ext cx="2588705" cy="1749005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3683A037-F698-4CC9-904D-F377D71F690F}"/>
              </a:ext>
            </a:extLst>
          </p:cNvPr>
          <p:cNvSpPr>
            <a:spLocks noGrp="1"/>
          </p:cNvSpPr>
          <p:nvPr>
            <p:ph idx="21" hasCustomPrompt="1"/>
          </p:nvPr>
        </p:nvSpPr>
        <p:spPr>
          <a:xfrm>
            <a:off x="6216589" y="3539268"/>
            <a:ext cx="2588705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 cap="all" baseline="0">
                <a:solidFill>
                  <a:srgbClr val="0D1D5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 dirty="0"/>
              <a:t>Executive 01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0A095594-2B82-44ED-8C9B-DA7C4D3D2872}"/>
              </a:ext>
            </a:extLst>
          </p:cNvPr>
          <p:cNvSpPr>
            <a:spLocks noGrp="1"/>
          </p:cNvSpPr>
          <p:nvPr>
            <p:ph idx="22"/>
          </p:nvPr>
        </p:nvSpPr>
        <p:spPr>
          <a:xfrm>
            <a:off x="9068972" y="4052306"/>
            <a:ext cx="2588705" cy="1749005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54CDD46A-22ED-48F5-9B5F-13B1B5C4B320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9068972" y="3539268"/>
            <a:ext cx="2588705" cy="495389"/>
          </a:xfrm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 cap="all" baseline="0">
                <a:solidFill>
                  <a:srgbClr val="0D1D5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en-US" noProof="0" dirty="0"/>
              <a:t>Executive 01</a:t>
            </a:r>
          </a:p>
        </p:txBody>
      </p:sp>
    </p:spTree>
    <p:extLst>
      <p:ext uri="{BB962C8B-B14F-4D97-AF65-F5344CB8AC3E}">
        <p14:creationId xmlns:p14="http://schemas.microsoft.com/office/powerpoint/2010/main" val="3876503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C4D7FA-B85E-4477-8C62-94955B340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1226BB-3E56-4E7F-8172-7EC03C9F0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5D08EF-72FB-4F19-9916-65815A9CA9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1F27F-98F9-A147-8986-34441C7B752D}" type="datetime1">
              <a:rPr lang="en-US" noProof="0" smtClean="0"/>
              <a:t>4/1/2020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65084D-BC85-4A55-BD80-93876AD101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FDEF23-A140-4DD6-A0D0-A86BD4DF34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71654-96A5-4280-94F3-931C61A9F92C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47082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0" r:id="rId4"/>
    <p:sldLayoutId id="2147483661" r:id="rId5"/>
    <p:sldLayoutId id="2147483662" r:id="rId6"/>
    <p:sldLayoutId id="2147483663" r:id="rId7"/>
    <p:sldLayoutId id="2147483654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  <p:sldLayoutId id="2147483672" r:id="rId17"/>
    <p:sldLayoutId id="2147483673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4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://www.example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EF7BD-FE81-4B20-8DC5-0B3EB736F9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Reclaiming</a:t>
            </a:r>
            <a:br>
              <a:rPr lang="en-US" dirty="0"/>
            </a:br>
            <a:r>
              <a:rPr lang="en-US" dirty="0"/>
              <a:t>Your Google</a:t>
            </a:r>
            <a:br>
              <a:rPr lang="en-US" dirty="0"/>
            </a:br>
            <a:r>
              <a:rPr lang="en-US" dirty="0"/>
              <a:t>Presence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FF0EFE-C50F-44EB-8978-B97795477C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Capturing lost leads &amp; revenue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CF143FEA-6E93-4548-8A9B-318F437CD88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/>
          <a:stretch/>
        </p:blipFill>
        <p:spPr>
          <a:xfrm>
            <a:off x="710812" y="728545"/>
            <a:ext cx="5305661" cy="5305661"/>
          </a:xfrm>
        </p:spPr>
      </p:pic>
    </p:spTree>
    <p:extLst>
      <p:ext uri="{BB962C8B-B14F-4D97-AF65-F5344CB8AC3E}">
        <p14:creationId xmlns:p14="http://schemas.microsoft.com/office/powerpoint/2010/main" val="3737989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cityscape">
            <a:extLst>
              <a:ext uri="{FF2B5EF4-FFF2-40B4-BE49-F238E27FC236}">
                <a16:creationId xmlns:a16="http://schemas.microsoft.com/office/drawing/2014/main" id="{3A7EDB62-3E60-F44C-AE34-9495623E004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39B0EC6D-03DD-4CEE-9979-34A964DCA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10F9F51E-A3D5-4726-BACE-D5CDD8A464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JOE.SMITH@JoeySConsulting-example.com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1501E1-4EA1-44EB-AF62-6F74678A23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4"/>
              </a:rPr>
              <a:t>http://www.example.com</a:t>
            </a:r>
            <a:r>
              <a:rPr lang="en-US" dirty="0"/>
              <a:t> 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3BD70-CA53-4E7A-A109-9E5E74E40E75}"/>
              </a:ext>
            </a:extLst>
          </p:cNvPr>
          <p:cNvSpPr txBox="1">
            <a:spLocks/>
          </p:cNvSpPr>
          <p:nvPr/>
        </p:nvSpPr>
        <p:spPr>
          <a:xfrm>
            <a:off x="7008670" y="5515873"/>
            <a:ext cx="4533900" cy="5032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600" b="0" kern="1200" cap="all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P: 555.555.5555</a:t>
            </a:r>
            <a:br>
              <a:rPr lang="en-US" dirty="0"/>
            </a:br>
            <a:r>
              <a:rPr lang="en-US" dirty="0"/>
              <a:t>C: 555.555.5555</a:t>
            </a:r>
          </a:p>
        </p:txBody>
      </p:sp>
    </p:spTree>
    <p:extLst>
      <p:ext uri="{BB962C8B-B14F-4D97-AF65-F5344CB8AC3E}">
        <p14:creationId xmlns:p14="http://schemas.microsoft.com/office/powerpoint/2010/main" val="2928802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50832-0B36-43C5-98EC-4CD165D787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2A9C73-06ED-419B-81B5-491CBFC223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961" y="1825625"/>
            <a:ext cx="3991476" cy="4351338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Customers are searching for your business right now via Google &amp; Google Maps.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Your Google profile is lacking key features that help new customers find you…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They find and buy from competitors </a:t>
            </a:r>
          </a:p>
        </p:txBody>
      </p:sp>
      <p:pic>
        <p:nvPicPr>
          <p:cNvPr id="7" name="Picture Placeholder 6" descr="skycrapers">
            <a:extLst>
              <a:ext uri="{FF2B5EF4-FFF2-40B4-BE49-F238E27FC236}">
                <a16:creationId xmlns:a16="http://schemas.microsoft.com/office/drawing/2014/main" id="{A241642C-CB49-4AA1-9EAD-3BCEA280B5B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5C6BAC-F3F8-4AA0-B332-02F663571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71654-96A5-4280-94F3-931C61A9F92C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561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A9A18-93E0-4615-B7AA-B8C8FBB14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Critical factors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1B32C0-5E61-447F-9557-57AF415D6F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960" y="1825625"/>
            <a:ext cx="4490240" cy="4351338"/>
          </a:xfrm>
        </p:spPr>
        <p:txBody>
          <a:bodyPr/>
          <a:lstStyle/>
          <a:p>
            <a:r>
              <a:rPr lang="en-US" b="1" dirty="0"/>
              <a:t>Difficult to make an online appointment</a:t>
            </a:r>
          </a:p>
          <a:p>
            <a:r>
              <a:rPr lang="en-US" b="1" dirty="0"/>
              <a:t>Profile is unclaimed / outdated</a:t>
            </a:r>
          </a:p>
          <a:p>
            <a:r>
              <a:rPr lang="en-US" b="1" dirty="0"/>
              <a:t>Poor photo presence</a:t>
            </a:r>
          </a:p>
          <a:p>
            <a:r>
              <a:rPr lang="en-US" b="1" dirty="0"/>
              <a:t>Other firms guaranteed by Google</a:t>
            </a:r>
          </a:p>
          <a:p>
            <a:r>
              <a:rPr lang="en-US" b="1" dirty="0"/>
              <a:t>Leads gravitating to better positioned brand …</a:t>
            </a:r>
            <a:r>
              <a:rPr lang="en-US" b="1" u="sng" dirty="0"/>
              <a:t>NOT YOURS</a:t>
            </a:r>
          </a:p>
          <a:p>
            <a:endParaRPr lang="en-US" b="1" dirty="0"/>
          </a:p>
        </p:txBody>
      </p:sp>
      <p:pic>
        <p:nvPicPr>
          <p:cNvPr id="7" name="Picture Placeholder 6" descr="skyscrapers">
            <a:extLst>
              <a:ext uri="{FF2B5EF4-FFF2-40B4-BE49-F238E27FC236}">
                <a16:creationId xmlns:a16="http://schemas.microsoft.com/office/drawing/2014/main" id="{29305ED8-D39E-4A20-A7CB-7EC58B3E325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DDBFEE-BC50-46CF-AB8F-D145B99B5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71654-96A5-4280-94F3-931C61A9F92C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730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B985D-7833-4E74-AA1C-E9A4BC3CC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cost of doing nothing</a:t>
            </a:r>
          </a:p>
        </p:txBody>
      </p:sp>
      <p:pic>
        <p:nvPicPr>
          <p:cNvPr id="83" name="Picture Placeholder 82" descr="Bar chart">
            <a:extLst>
              <a:ext uri="{FF2B5EF4-FFF2-40B4-BE49-F238E27FC236}">
                <a16:creationId xmlns:a16="http://schemas.microsoft.com/office/drawing/2014/main" id="{C881BE4E-5D69-E447-A036-5172F6570748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E37A9B0-8DFC-4474-9F0A-612E661EF4EC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r>
              <a:rPr lang="en-US" dirty="0"/>
              <a:t>No google presence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548D1D-2547-44FC-BACD-2BCD769E26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400" dirty="0"/>
              <a:t>The problems compound and you lose business each month to the closest competitors in your local area of service on a regular basis.</a:t>
            </a:r>
          </a:p>
          <a:p>
            <a:r>
              <a:rPr lang="en-US" sz="1400" dirty="0"/>
              <a:t>Each lost lead can be counted and factored by the customer value generated if you had captured that lead yourself.</a:t>
            </a:r>
          </a:p>
          <a:p>
            <a:r>
              <a:rPr lang="en-US" sz="1400" dirty="0"/>
              <a:t>This loss grows exponentially over time because that customer likely would have continued to purchase from you in the future.</a:t>
            </a:r>
          </a:p>
        </p:txBody>
      </p:sp>
      <p:pic>
        <p:nvPicPr>
          <p:cNvPr id="22" name="Picture Placeholder 21" descr="downtown area at dusk">
            <a:extLst>
              <a:ext uri="{FF2B5EF4-FFF2-40B4-BE49-F238E27FC236}">
                <a16:creationId xmlns:a16="http://schemas.microsoft.com/office/drawing/2014/main" id="{900B31E0-725B-4414-BD86-F34DA104673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5" name="Picture Placeholder 84" descr="Single gear">
            <a:extLst>
              <a:ext uri="{FF2B5EF4-FFF2-40B4-BE49-F238E27FC236}">
                <a16:creationId xmlns:a16="http://schemas.microsoft.com/office/drawing/2014/main" id="{65FBD7DF-30E8-9042-8A0D-0F64C33E0B41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78F2DCC-A50E-40A1-81F9-70371D4AA42F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dirty="0"/>
              <a:t>Solid Google Presence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D639B0-7991-4B2B-9E50-32064EB9125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>
            <a:normAutofit/>
          </a:bodyPr>
          <a:lstStyle/>
          <a:p>
            <a:r>
              <a:rPr lang="en-US" sz="1400" dirty="0"/>
              <a:t>You capture the lost leads and they make purchases from you.</a:t>
            </a:r>
          </a:p>
          <a:p>
            <a:r>
              <a:rPr lang="en-US" sz="1400" dirty="0"/>
              <a:t>These new customers recommend your </a:t>
            </a:r>
            <a:br>
              <a:rPr lang="en-US" sz="1400" dirty="0"/>
            </a:br>
            <a:r>
              <a:rPr lang="en-US" sz="1400" dirty="0"/>
              <a:t>services to friends &amp; family who research </a:t>
            </a:r>
            <a:br>
              <a:rPr lang="en-US" sz="1400" dirty="0"/>
            </a:br>
            <a:r>
              <a:rPr lang="en-US" sz="1400" dirty="0"/>
              <a:t>your business online and immediately </a:t>
            </a:r>
            <a:br>
              <a:rPr lang="en-US" sz="1400" dirty="0"/>
            </a:br>
            <a:r>
              <a:rPr lang="en-US" sz="1400" dirty="0"/>
              <a:t>find your Google Profile.</a:t>
            </a:r>
          </a:p>
          <a:p>
            <a:r>
              <a:rPr lang="en-US" sz="1400" dirty="0"/>
              <a:t>Your GmB profile offers and content </a:t>
            </a:r>
            <a:br>
              <a:rPr lang="en-US" sz="1400" dirty="0"/>
            </a:br>
            <a:r>
              <a:rPr lang="en-US" sz="1400" dirty="0"/>
              <a:t>further compel this visitor to </a:t>
            </a:r>
            <a:br>
              <a:rPr lang="en-US" sz="1400" dirty="0"/>
            </a:br>
            <a:r>
              <a:rPr lang="en-US" sz="1400" dirty="0"/>
              <a:t>try your products or services.</a:t>
            </a:r>
          </a:p>
          <a:p>
            <a:r>
              <a:rPr lang="en-US" sz="1400" dirty="0"/>
              <a:t>You see growth &amp; increased reach.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5E3677-5FC4-4712-BA70-5DBE574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71654-96A5-4280-94F3-931C61A9F92C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269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3C2D9-0850-4620-BE32-11F44A927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Fixing the problem – Part I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3A6F33C-3AFE-474E-AC15-C00F368C3C6A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r>
              <a:rPr lang="en-US" dirty="0"/>
              <a:t>Claim / update Your </a:t>
            </a:r>
            <a:br>
              <a:rPr lang="en-US" dirty="0"/>
            </a:br>
            <a:r>
              <a:rPr lang="en-US" dirty="0"/>
              <a:t>Google Profile</a:t>
            </a:r>
          </a:p>
        </p:txBody>
      </p:sp>
      <p:pic>
        <p:nvPicPr>
          <p:cNvPr id="29" name="Picture Placeholder 28" descr="Pencil">
            <a:extLst>
              <a:ext uri="{FF2B5EF4-FFF2-40B4-BE49-F238E27FC236}">
                <a16:creationId xmlns:a16="http://schemas.microsoft.com/office/drawing/2014/main" id="{F0E35123-11A3-CD40-A44F-8A81B9105639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15163-D5FD-4849-978B-77883FAF79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934" y="2863158"/>
            <a:ext cx="4784684" cy="2846648"/>
          </a:xfrm>
        </p:spPr>
        <p:txBody>
          <a:bodyPr/>
          <a:lstStyle/>
          <a:p>
            <a:pPr marL="342900" indent="-342900" algn="l">
              <a:buFont typeface="+mj-lt"/>
              <a:buAutoNum type="arabicPeriod"/>
            </a:pPr>
            <a:r>
              <a:rPr lang="en-US" sz="2400" dirty="0"/>
              <a:t>Add great pictures of your store, staff, and products.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2400" dirty="0"/>
              <a:t>Update the business description and information.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2400" dirty="0"/>
              <a:t>Add regular offers via Google Posts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8438480-8B6F-44E5-A602-6240C1B85FB3}"/>
              </a:ext>
            </a:extLst>
          </p:cNvPr>
          <p:cNvSpPr>
            <a:spLocks noGrp="1"/>
          </p:cNvSpPr>
          <p:nvPr>
            <p:ph idx="19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400" dirty="0"/>
              <a:t>Add the Google Schedule Option if available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Leverage the Google Guarantee Program if available 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</p:txBody>
      </p:sp>
      <p:pic>
        <p:nvPicPr>
          <p:cNvPr id="31" name="Picture Placeholder 30" descr="Laptop">
            <a:extLst>
              <a:ext uri="{FF2B5EF4-FFF2-40B4-BE49-F238E27FC236}">
                <a16:creationId xmlns:a16="http://schemas.microsoft.com/office/drawing/2014/main" id="{6BF407E9-98AE-2B40-90E3-1B14FC14FDB8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1EE8A19-6968-4C81-B180-20FEF61ADEE1}"/>
              </a:ext>
            </a:extLst>
          </p:cNvPr>
          <p:cNvSpPr>
            <a:spLocks noGrp="1"/>
          </p:cNvSpPr>
          <p:nvPr>
            <p:ph idx="20"/>
          </p:nvPr>
        </p:nvSpPr>
        <p:spPr/>
        <p:txBody>
          <a:bodyPr/>
          <a:lstStyle/>
          <a:p>
            <a:r>
              <a:rPr lang="en-US" dirty="0"/>
              <a:t>Add appointment request features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1C0347-C2C9-46A2-B7A6-9653B525F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71654-96A5-4280-94F3-931C61A9F92C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03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3C2D9-0850-4620-BE32-11F44A927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/>
              <a:t>Fixing the problem – Part iI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3A6F33C-3AFE-474E-AC15-C00F368C3C6A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r>
              <a:rPr lang="en-US" dirty="0"/>
              <a:t>Promote yourself</a:t>
            </a:r>
          </a:p>
        </p:txBody>
      </p:sp>
      <p:pic>
        <p:nvPicPr>
          <p:cNvPr id="29" name="Picture Placeholder 28" descr="Pencil">
            <a:extLst>
              <a:ext uri="{FF2B5EF4-FFF2-40B4-BE49-F238E27FC236}">
                <a16:creationId xmlns:a16="http://schemas.microsoft.com/office/drawing/2014/main" id="{F0E35123-11A3-CD40-A44F-8A81B9105639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15163-D5FD-4849-978B-77883FAF79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934" y="2863158"/>
            <a:ext cx="4784684" cy="2846648"/>
          </a:xfrm>
        </p:spPr>
        <p:txBody>
          <a:bodyPr/>
          <a:lstStyle/>
          <a:p>
            <a:pPr marL="342900" indent="-342900" algn="l">
              <a:buFont typeface="+mj-lt"/>
              <a:buAutoNum type="arabicPeriod"/>
            </a:pPr>
            <a:r>
              <a:rPr lang="en-US" sz="2400" dirty="0"/>
              <a:t>Author weekly posts that have some meaningful offer and purchase traffic from Google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2400" dirty="0"/>
              <a:t>Promote your offers, not your brand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8438480-8B6F-44E5-A602-6240C1B85FB3}"/>
              </a:ext>
            </a:extLst>
          </p:cNvPr>
          <p:cNvSpPr>
            <a:spLocks noGrp="1"/>
          </p:cNvSpPr>
          <p:nvPr>
            <p:ph idx="19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400" dirty="0"/>
              <a:t>Improvements &amp; traffic boost rankings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Collect e-mail addresses and make direct offers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</p:txBody>
      </p:sp>
      <p:pic>
        <p:nvPicPr>
          <p:cNvPr id="31" name="Picture Placeholder 30" descr="Laptop">
            <a:extLst>
              <a:ext uri="{FF2B5EF4-FFF2-40B4-BE49-F238E27FC236}">
                <a16:creationId xmlns:a16="http://schemas.microsoft.com/office/drawing/2014/main" id="{6BF407E9-98AE-2B40-90E3-1B14FC14FDB8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1EE8A19-6968-4C81-B180-20FEF61ADEE1}"/>
              </a:ext>
            </a:extLst>
          </p:cNvPr>
          <p:cNvSpPr>
            <a:spLocks noGrp="1"/>
          </p:cNvSpPr>
          <p:nvPr>
            <p:ph idx="20"/>
          </p:nvPr>
        </p:nvSpPr>
        <p:spPr/>
        <p:txBody>
          <a:bodyPr/>
          <a:lstStyle/>
          <a:p>
            <a:r>
              <a:rPr lang="en-US" dirty="0"/>
              <a:t>Rank &amp; Build A LIST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1C0347-C2C9-46A2-B7A6-9653B525F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71654-96A5-4280-94F3-931C61A9F92C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14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593D29C-6B30-41B1-935A-5FFC9D78A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 could fix this yourself…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3C6A3-72B2-421F-824C-8AAE62A5C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71654-96A5-4280-94F3-931C61A9F92C}" type="slidenum">
              <a:rPr lang="en-US" noProof="0" smtClean="0"/>
              <a:pPr/>
              <a:t>7</a:t>
            </a:fld>
            <a:endParaRPr lang="en-US" noProof="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CE8BFEA-437A-4292-8122-97012AEC4976}"/>
              </a:ext>
            </a:extLst>
          </p:cNvPr>
          <p:cNvSpPr txBox="1">
            <a:spLocks/>
          </p:cNvSpPr>
          <p:nvPr/>
        </p:nvSpPr>
        <p:spPr>
          <a:xfrm>
            <a:off x="538960" y="1825625"/>
            <a:ext cx="8637124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Study The Google Deployment Guidelines &amp; Documents</a:t>
            </a:r>
          </a:p>
          <a:p>
            <a:r>
              <a:rPr lang="en-US" b="1" dirty="0"/>
              <a:t>Spend A Few Hours Per Day </a:t>
            </a:r>
          </a:p>
          <a:p>
            <a:r>
              <a:rPr lang="en-US" b="1" dirty="0"/>
              <a:t>Test Headlines, Advertisements And Offers</a:t>
            </a:r>
          </a:p>
          <a:p>
            <a:r>
              <a:rPr lang="en-US" b="1" dirty="0"/>
              <a:t>Refactor Content On Website &amp; Other Improvements</a:t>
            </a:r>
          </a:p>
          <a:p>
            <a:r>
              <a:rPr lang="en-US" b="1" u="sng" dirty="0"/>
              <a:t>Up &amp; Running In A Few Weeks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81350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593D29C-6B30-41B1-935A-5FFC9D78A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But Why bother doing it yourself?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3C6A3-72B2-421F-824C-8AAE62A5C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71654-96A5-4280-94F3-931C61A9F92C}" type="slidenum">
              <a:rPr lang="en-US" noProof="0" smtClean="0"/>
              <a:pPr/>
              <a:t>8</a:t>
            </a:fld>
            <a:endParaRPr lang="en-US" noProof="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CE8BFEA-437A-4292-8122-97012AEC4976}"/>
              </a:ext>
            </a:extLst>
          </p:cNvPr>
          <p:cNvSpPr txBox="1">
            <a:spLocks/>
          </p:cNvSpPr>
          <p:nvPr/>
        </p:nvSpPr>
        <p:spPr>
          <a:xfrm>
            <a:off x="538960" y="1825625"/>
            <a:ext cx="8637124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I’ve already done most of this work for you</a:t>
            </a:r>
          </a:p>
          <a:p>
            <a:r>
              <a:rPr lang="en-US" b="1" dirty="0"/>
              <a:t>I know exactly what else needs to be done</a:t>
            </a:r>
          </a:p>
          <a:p>
            <a:r>
              <a:rPr lang="en-US" b="1" dirty="0"/>
              <a:t>I have an exact deployment plan</a:t>
            </a:r>
          </a:p>
          <a:p>
            <a:r>
              <a:rPr lang="en-US" b="1" dirty="0"/>
              <a:t>Delivery measured in days</a:t>
            </a:r>
          </a:p>
          <a:p>
            <a:r>
              <a:rPr lang="en-US" b="1" dirty="0"/>
              <a:t>I know the precise way to scale this effectively</a:t>
            </a:r>
          </a:p>
        </p:txBody>
      </p:sp>
    </p:spTree>
    <p:extLst>
      <p:ext uri="{BB962C8B-B14F-4D97-AF65-F5344CB8AC3E}">
        <p14:creationId xmlns:p14="http://schemas.microsoft.com/office/powerpoint/2010/main" val="38099121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593D29C-6B30-41B1-935A-5FFC9D78A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Package options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3C6A3-72B2-421F-824C-8AAE62A5C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71654-96A5-4280-94F3-931C61A9F92C}" type="slidenum">
              <a:rPr lang="en-US" noProof="0" smtClean="0"/>
              <a:pPr/>
              <a:t>9</a:t>
            </a:fld>
            <a:endParaRPr lang="en-US" noProof="0" dirty="0"/>
          </a:p>
        </p:txBody>
      </p:sp>
      <p:pic>
        <p:nvPicPr>
          <p:cNvPr id="18" name="Picture Placeholder 17" descr="A close up of a logo&#10;&#10;Description automatically generated">
            <a:extLst>
              <a:ext uri="{FF2B5EF4-FFF2-40B4-BE49-F238E27FC236}">
                <a16:creationId xmlns:a16="http://schemas.microsoft.com/office/drawing/2014/main" id="{CEAA26B9-691F-47EF-B7CC-CDCECF4147F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20" name="Picture Placeholder 19" descr="A picture containing clock, drawing&#10;&#10;Description automatically generated">
            <a:extLst>
              <a:ext uri="{FF2B5EF4-FFF2-40B4-BE49-F238E27FC236}">
                <a16:creationId xmlns:a16="http://schemas.microsoft.com/office/drawing/2014/main" id="{2FEC389E-CF43-4754-AFED-430F55F85C4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/>
          <a:stretch>
            <a:fillRect/>
          </a:stretch>
        </p:blipFill>
        <p:spPr/>
      </p:pic>
      <p:pic>
        <p:nvPicPr>
          <p:cNvPr id="22" name="Picture Placeholder 21" descr="A drawing of a face&#10;&#10;Description automatically generated">
            <a:extLst>
              <a:ext uri="{FF2B5EF4-FFF2-40B4-BE49-F238E27FC236}">
                <a16:creationId xmlns:a16="http://schemas.microsoft.com/office/drawing/2014/main" id="{3C9D5C23-2807-48AF-BED7-960C19DA5D9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13242" r="13242"/>
          <a:stretch>
            <a:fillRect/>
          </a:stretch>
        </p:blipFill>
        <p:spPr/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B3FDBAE4-88EC-4541-809F-E774EB26DBC6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/>
          <a:srcRect/>
          <a:stretch/>
        </p:blipFill>
        <p:spPr>
          <a:xfrm>
            <a:off x="9655237" y="1848535"/>
            <a:ext cx="1416175" cy="1430337"/>
          </a:xfr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3456FD6-11F3-47A0-B104-FA8F1332AA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Claim / Update</a:t>
            </a:r>
            <a:br>
              <a:rPr lang="en-US" dirty="0"/>
            </a:br>
            <a:r>
              <a:rPr lang="en-US" dirty="0"/>
              <a:t>New Content</a:t>
            </a:r>
            <a:br>
              <a:rPr lang="en-US" dirty="0"/>
            </a:br>
            <a:r>
              <a:rPr lang="en-US" dirty="0"/>
              <a:t>Review Analysis</a:t>
            </a:r>
          </a:p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BED0529-369D-426B-8FA2-DF569233ADC1}"/>
              </a:ext>
            </a:extLst>
          </p:cNvPr>
          <p:cNvSpPr>
            <a:spLocks noGrp="1"/>
          </p:cNvSpPr>
          <p:nvPr>
            <p:ph idx="17"/>
          </p:nvPr>
        </p:nvSpPr>
        <p:spPr/>
        <p:txBody>
          <a:bodyPr/>
          <a:lstStyle/>
          <a:p>
            <a:r>
              <a:rPr lang="en-US" dirty="0"/>
              <a:t>Google profile Optimization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D12B5A3-EF4E-4DD5-8BEA-243886AEE2AB}"/>
              </a:ext>
            </a:extLst>
          </p:cNvPr>
          <p:cNvSpPr>
            <a:spLocks noGrp="1"/>
          </p:cNvSpPr>
          <p:nvPr>
            <p:ph idx="18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Google Keyword</a:t>
            </a:r>
            <a:br>
              <a:rPr lang="en-US" dirty="0"/>
            </a:br>
            <a:r>
              <a:rPr lang="en-US" dirty="0"/>
              <a:t>And Competitor Analysis</a:t>
            </a:r>
          </a:p>
          <a:p>
            <a:r>
              <a:rPr lang="en-US" dirty="0"/>
              <a:t>Google Analytics &amp; Reports</a:t>
            </a:r>
            <a:br>
              <a:rPr lang="en-US" dirty="0"/>
            </a:br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B48F954D-4F95-4DAC-8690-1F5E8327781E}"/>
              </a:ext>
            </a:extLst>
          </p:cNvPr>
          <p:cNvSpPr>
            <a:spLocks noGrp="1"/>
          </p:cNvSpPr>
          <p:nvPr>
            <p:ph idx="19"/>
          </p:nvPr>
        </p:nvSpPr>
        <p:spPr/>
        <p:txBody>
          <a:bodyPr/>
          <a:lstStyle/>
          <a:p>
            <a:r>
              <a:rPr lang="en-US" dirty="0"/>
              <a:t>Google Search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1F6E2CA2-666A-450C-BE52-7ED5EAA25DD5}"/>
              </a:ext>
            </a:extLst>
          </p:cNvPr>
          <p:cNvSpPr>
            <a:spLocks noGrp="1"/>
          </p:cNvSpPr>
          <p:nvPr>
            <p:ph idx="20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Targeted Advertising</a:t>
            </a:r>
            <a:br>
              <a:rPr lang="en-US" dirty="0"/>
            </a:br>
            <a:r>
              <a:rPr lang="en-US" dirty="0"/>
              <a:t>To Google’s Search Audience</a:t>
            </a:r>
          </a:p>
          <a:p>
            <a:r>
              <a:rPr lang="en-US" dirty="0"/>
              <a:t>Includes Creatives</a:t>
            </a:r>
          </a:p>
          <a:p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3F720369-7FE9-49B9-8BDA-0F05D1056A45}"/>
              </a:ext>
            </a:extLst>
          </p:cNvPr>
          <p:cNvSpPr>
            <a:spLocks noGrp="1"/>
          </p:cNvSpPr>
          <p:nvPr>
            <p:ph idx="21"/>
          </p:nvPr>
        </p:nvSpPr>
        <p:spPr/>
        <p:txBody>
          <a:bodyPr/>
          <a:lstStyle/>
          <a:p>
            <a:r>
              <a:rPr lang="en-US" dirty="0"/>
              <a:t>Paid advertising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CF8628E9-5B74-4613-8124-9561FE98BE5A}"/>
              </a:ext>
            </a:extLst>
          </p:cNvPr>
          <p:cNvSpPr>
            <a:spLocks noGrp="1"/>
          </p:cNvSpPr>
          <p:nvPr>
            <p:ph idx="22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Managed Program Application and Sales Funnel</a:t>
            </a:r>
            <a:br>
              <a:rPr lang="en-US" dirty="0"/>
            </a:br>
            <a:endParaRPr lang="en-US" dirty="0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46B9FCF8-7903-4BC6-951B-B31F200658F4}"/>
              </a:ext>
            </a:extLst>
          </p:cNvPr>
          <p:cNvSpPr>
            <a:spLocks noGrp="1"/>
          </p:cNvSpPr>
          <p:nvPr>
            <p:ph idx="23"/>
          </p:nvPr>
        </p:nvSpPr>
        <p:spPr/>
        <p:txBody>
          <a:bodyPr/>
          <a:lstStyle/>
          <a:p>
            <a:r>
              <a:rPr lang="en-US" dirty="0"/>
              <a:t>Google guarantee Program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D34E2F-D0A0-476C-B44B-00C5C039B195}"/>
              </a:ext>
            </a:extLst>
          </p:cNvPr>
          <p:cNvSpPr txBox="1"/>
          <p:nvPr/>
        </p:nvSpPr>
        <p:spPr>
          <a:xfrm>
            <a:off x="1472607" y="5616645"/>
            <a:ext cx="1511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$497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6BCB85F-AF02-4FF4-9DAB-AD64664494B0}"/>
              </a:ext>
            </a:extLst>
          </p:cNvPr>
          <p:cNvSpPr txBox="1"/>
          <p:nvPr/>
        </p:nvSpPr>
        <p:spPr>
          <a:xfrm>
            <a:off x="4350069" y="5616645"/>
            <a:ext cx="1511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$97/mo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B571E7B-F7E0-43AE-A0D8-6883A9F69BA0}"/>
              </a:ext>
            </a:extLst>
          </p:cNvPr>
          <p:cNvSpPr txBox="1"/>
          <p:nvPr/>
        </p:nvSpPr>
        <p:spPr>
          <a:xfrm>
            <a:off x="7031196" y="5478145"/>
            <a:ext cx="1511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Starting at $997 / mo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79B7E5B-D252-4FAD-BF66-F055CF8E1972}"/>
              </a:ext>
            </a:extLst>
          </p:cNvPr>
          <p:cNvSpPr txBox="1"/>
          <p:nvPr/>
        </p:nvSpPr>
        <p:spPr>
          <a:xfrm>
            <a:off x="10013922" y="5616645"/>
            <a:ext cx="1511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$597</a:t>
            </a:r>
          </a:p>
        </p:txBody>
      </p:sp>
    </p:spTree>
    <p:extLst>
      <p:ext uri="{BB962C8B-B14F-4D97-AF65-F5344CB8AC3E}">
        <p14:creationId xmlns:p14="http://schemas.microsoft.com/office/powerpoint/2010/main" val="42785301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ontoso v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C567A"/>
      </a:accent1>
      <a:accent2>
        <a:srgbClr val="0072C7"/>
      </a:accent2>
      <a:accent3>
        <a:srgbClr val="0D1D51"/>
      </a:accent3>
      <a:accent4>
        <a:srgbClr val="666666"/>
      </a:accent4>
      <a:accent5>
        <a:srgbClr val="3C76A6"/>
      </a:accent5>
      <a:accent6>
        <a:srgbClr val="1E44BC"/>
      </a:accent6>
      <a:hlink>
        <a:srgbClr val="0563C1"/>
      </a:hlink>
      <a:folHlink>
        <a:srgbClr val="954F72"/>
      </a:folHlink>
    </a:clrScheme>
    <a:fontScheme name="Contoso v1">
      <a:majorFont>
        <a:latin typeface="Corbe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4076243_Blue spheres presentation_RVA_v5" id="{E4C0B511-76E7-4C07-AFEA-8FEA0A5A8C84}" vid="{3A463146-28EF-4F73-B63C-03710F66E2A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EA9B47F-3DD8-4645-81DC-B88780643C07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631071E6-22AE-499A-B09C-BF21CF5F74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0C07E3D-60A7-4F4E-8208-D9CCD01982C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Blue spheres presentation</Template>
  <TotalTime>0</TotalTime>
  <Words>501</Words>
  <Application>Microsoft Office PowerPoint</Application>
  <PresentationFormat>Widescreen</PresentationFormat>
  <Paragraphs>90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Corbel</vt:lpstr>
      <vt:lpstr>Office Theme</vt:lpstr>
      <vt:lpstr>Reclaiming Your Google Presence</vt:lpstr>
      <vt:lpstr>Problem</vt:lpstr>
      <vt:lpstr>Critical factors </vt:lpstr>
      <vt:lpstr>The cost of doing nothing</vt:lpstr>
      <vt:lpstr>Fixing the problem – Part I</vt:lpstr>
      <vt:lpstr>Fixing the problem – Part iI</vt:lpstr>
      <vt:lpstr>You could fix this yourself…</vt:lpstr>
      <vt:lpstr>But Why bother doing it yourself?</vt:lpstr>
      <vt:lpstr>Package options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2020-03-16T21:11:24Z</dcterms:created>
  <dcterms:modified xsi:type="dcterms:W3CDTF">2020-04-01T13:50:07Z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