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68"/>
  </p:notesMasterIdLst>
  <p:handoutMasterIdLst>
    <p:handoutMasterId r:id="rId69"/>
  </p:handoutMasterIdLst>
  <p:sldIdLst>
    <p:sldId id="265" r:id="rId3"/>
    <p:sldId id="299" r:id="rId4"/>
    <p:sldId id="289" r:id="rId5"/>
    <p:sldId id="290" r:id="rId6"/>
    <p:sldId id="312" r:id="rId7"/>
    <p:sldId id="302" r:id="rId8"/>
    <p:sldId id="291" r:id="rId9"/>
    <p:sldId id="304" r:id="rId10"/>
    <p:sldId id="300" r:id="rId11"/>
    <p:sldId id="301" r:id="rId12"/>
    <p:sldId id="308" r:id="rId13"/>
    <p:sldId id="305" r:id="rId14"/>
    <p:sldId id="306" r:id="rId15"/>
    <p:sldId id="292" r:id="rId16"/>
    <p:sldId id="309" r:id="rId17"/>
    <p:sldId id="307" r:id="rId18"/>
    <p:sldId id="276" r:id="rId19"/>
    <p:sldId id="294" r:id="rId20"/>
    <p:sldId id="310" r:id="rId21"/>
    <p:sldId id="322" r:id="rId22"/>
    <p:sldId id="313" r:id="rId23"/>
    <p:sldId id="318" r:id="rId24"/>
    <p:sldId id="323" r:id="rId25"/>
    <p:sldId id="324" r:id="rId26"/>
    <p:sldId id="319" r:id="rId27"/>
    <p:sldId id="320" r:id="rId28"/>
    <p:sldId id="321" r:id="rId29"/>
    <p:sldId id="332" r:id="rId30"/>
    <p:sldId id="314" r:id="rId31"/>
    <p:sldId id="325" r:id="rId32"/>
    <p:sldId id="328" r:id="rId33"/>
    <p:sldId id="327" r:id="rId34"/>
    <p:sldId id="326" r:id="rId35"/>
    <p:sldId id="329" r:id="rId36"/>
    <p:sldId id="330" r:id="rId37"/>
    <p:sldId id="331" r:id="rId38"/>
    <p:sldId id="333" r:id="rId39"/>
    <p:sldId id="315" r:id="rId40"/>
    <p:sldId id="334" r:id="rId41"/>
    <p:sldId id="340" r:id="rId42"/>
    <p:sldId id="335" r:id="rId43"/>
    <p:sldId id="337" r:id="rId44"/>
    <p:sldId id="338" r:id="rId45"/>
    <p:sldId id="343" r:id="rId46"/>
    <p:sldId id="357" r:id="rId47"/>
    <p:sldId id="344" r:id="rId48"/>
    <p:sldId id="316" r:id="rId49"/>
    <p:sldId id="345" r:id="rId50"/>
    <p:sldId id="341" r:id="rId51"/>
    <p:sldId id="336" r:id="rId52"/>
    <p:sldId id="339" r:id="rId53"/>
    <p:sldId id="342" r:id="rId54"/>
    <p:sldId id="346" r:id="rId55"/>
    <p:sldId id="347" r:id="rId56"/>
    <p:sldId id="348" r:id="rId57"/>
    <p:sldId id="317" r:id="rId58"/>
    <p:sldId id="349" r:id="rId59"/>
    <p:sldId id="350" r:id="rId60"/>
    <p:sldId id="351" r:id="rId61"/>
    <p:sldId id="352" r:id="rId62"/>
    <p:sldId id="354" r:id="rId63"/>
    <p:sldId id="353" r:id="rId64"/>
    <p:sldId id="355" r:id="rId65"/>
    <p:sldId id="356" r:id="rId66"/>
    <p:sldId id="303" r:id="rId6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6816" userDrawn="1">
          <p15:clr>
            <a:srgbClr val="A4A3A4"/>
          </p15:clr>
        </p15:guide>
        <p15:guide id="3" pos="816" userDrawn="1">
          <p15:clr>
            <a:srgbClr val="A4A3A4"/>
          </p15:clr>
        </p15:guide>
        <p15:guide id="4" orient="horz" pos="216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8"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B301B821-A1FF-4177-AEE7-76D212191A0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14" autoAdjust="0"/>
    <p:restoredTop sz="79619" autoAdjust="0"/>
  </p:normalViewPr>
  <p:slideViewPr>
    <p:cSldViewPr>
      <p:cViewPr varScale="1">
        <p:scale>
          <a:sx n="76" d="100"/>
          <a:sy n="76" d="100"/>
        </p:scale>
        <p:origin x="96" y="546"/>
      </p:cViewPr>
      <p:guideLst>
        <p:guide pos="3840"/>
        <p:guide pos="6816"/>
        <p:guide pos="816"/>
        <p:guide orient="horz" pos="2160"/>
      </p:guideLst>
    </p:cSldViewPr>
  </p:slideViewPr>
  <p:notesTextViewPr>
    <p:cViewPr>
      <p:scale>
        <a:sx n="1" d="1"/>
        <a:sy n="1" d="1"/>
      </p:scale>
      <p:origin x="0" y="0"/>
    </p:cViewPr>
  </p:notesTextViewPr>
  <p:notesViewPr>
    <p:cSldViewPr>
      <p:cViewPr varScale="1">
        <p:scale>
          <a:sx n="95" d="100"/>
          <a:sy n="95" d="100"/>
        </p:scale>
        <p:origin x="3576" y="8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C9A38B4-A3AA-469F-918E-7BA453B1CCEE}" type="doc">
      <dgm:prSet loTypeId="urn:microsoft.com/office/officeart/2005/8/layout/process1" loCatId="process" qsTypeId="urn:microsoft.com/office/officeart/2005/8/quickstyle/simple1" qsCatId="simple" csTypeId="urn:microsoft.com/office/officeart/2005/8/colors/accent0_3" csCatId="mainScheme" phldr="1"/>
      <dgm:spPr/>
    </dgm:pt>
    <dgm:pt modelId="{95CE4256-0F13-4B92-8DAF-8BADDE54D001}">
      <dgm:prSet phldrT="[Text]"/>
      <dgm:spPr/>
      <dgm:t>
        <a:bodyPr/>
        <a:lstStyle/>
        <a:p>
          <a:r>
            <a:rPr lang="en-US" dirty="0" smtClean="0"/>
            <a:t>Has Need</a:t>
          </a:r>
          <a:endParaRPr lang="en-US" dirty="0"/>
        </a:p>
      </dgm:t>
    </dgm:pt>
    <dgm:pt modelId="{3BC1B31D-E9E1-4B27-8C3D-D375565C7F11}" type="parTrans" cxnId="{02B44EE8-16EC-4E92-8AD6-7E403CA5897F}">
      <dgm:prSet/>
      <dgm:spPr/>
      <dgm:t>
        <a:bodyPr/>
        <a:lstStyle/>
        <a:p>
          <a:endParaRPr lang="en-US"/>
        </a:p>
      </dgm:t>
    </dgm:pt>
    <dgm:pt modelId="{D5DCD37C-A857-4D0D-AFED-9642055D4FF1}" type="sibTrans" cxnId="{02B44EE8-16EC-4E92-8AD6-7E403CA5897F}">
      <dgm:prSet/>
      <dgm:spPr/>
      <dgm:t>
        <a:bodyPr/>
        <a:lstStyle/>
        <a:p>
          <a:endParaRPr lang="en-US" dirty="0"/>
        </a:p>
      </dgm:t>
    </dgm:pt>
    <dgm:pt modelId="{89C879D2-3BF3-439B-AE67-979D729924E2}">
      <dgm:prSet phldrT="[Text]"/>
      <dgm:spPr/>
      <dgm:t>
        <a:bodyPr/>
        <a:lstStyle/>
        <a:p>
          <a:r>
            <a:rPr lang="en-US" dirty="0" smtClean="0"/>
            <a:t>Asks Around</a:t>
          </a:r>
          <a:endParaRPr lang="en-US" dirty="0"/>
        </a:p>
      </dgm:t>
    </dgm:pt>
    <dgm:pt modelId="{30F8D9E6-14A4-470A-B417-B794AB5920A7}" type="parTrans" cxnId="{55BC411C-9E35-48A3-9112-2A578AF1FE78}">
      <dgm:prSet/>
      <dgm:spPr/>
      <dgm:t>
        <a:bodyPr/>
        <a:lstStyle/>
        <a:p>
          <a:endParaRPr lang="en-US"/>
        </a:p>
      </dgm:t>
    </dgm:pt>
    <dgm:pt modelId="{03ACD819-9398-47A8-A8C5-4A4C85108EE6}" type="sibTrans" cxnId="{55BC411C-9E35-48A3-9112-2A578AF1FE78}">
      <dgm:prSet/>
      <dgm:spPr/>
      <dgm:t>
        <a:bodyPr/>
        <a:lstStyle/>
        <a:p>
          <a:endParaRPr lang="en-US" dirty="0"/>
        </a:p>
      </dgm:t>
    </dgm:pt>
    <dgm:pt modelId="{F6FAA487-F571-4D24-B6C9-C404E7C7FED2}">
      <dgm:prSet phldrT="[Text]"/>
      <dgm:spPr/>
      <dgm:t>
        <a:bodyPr/>
        <a:lstStyle/>
        <a:p>
          <a:r>
            <a:rPr lang="en-US" dirty="0" smtClean="0"/>
            <a:t>Online Search</a:t>
          </a:r>
          <a:endParaRPr lang="en-US" dirty="0"/>
        </a:p>
      </dgm:t>
    </dgm:pt>
    <dgm:pt modelId="{14A632C2-D8FD-4ADC-94CC-52EA9A3AC2A7}" type="parTrans" cxnId="{2B404AEB-0744-4B9B-9781-E4B47802F5D8}">
      <dgm:prSet/>
      <dgm:spPr/>
      <dgm:t>
        <a:bodyPr/>
        <a:lstStyle/>
        <a:p>
          <a:endParaRPr lang="en-US"/>
        </a:p>
      </dgm:t>
    </dgm:pt>
    <dgm:pt modelId="{F7784488-56DD-41A6-BA35-4BBFAE896DDB}" type="sibTrans" cxnId="{2B404AEB-0744-4B9B-9781-E4B47802F5D8}">
      <dgm:prSet/>
      <dgm:spPr/>
      <dgm:t>
        <a:bodyPr/>
        <a:lstStyle/>
        <a:p>
          <a:endParaRPr lang="en-US"/>
        </a:p>
      </dgm:t>
    </dgm:pt>
    <dgm:pt modelId="{55C0D9DF-BDF2-4AE2-998E-96F9856D21EE}" type="pres">
      <dgm:prSet presAssocID="{4C9A38B4-A3AA-469F-918E-7BA453B1CCEE}" presName="Name0" presStyleCnt="0">
        <dgm:presLayoutVars>
          <dgm:dir/>
          <dgm:resizeHandles val="exact"/>
        </dgm:presLayoutVars>
      </dgm:prSet>
      <dgm:spPr/>
    </dgm:pt>
    <dgm:pt modelId="{E4D0A1B1-4FE0-47A7-A9B7-AA6BEAB698C8}" type="pres">
      <dgm:prSet presAssocID="{95CE4256-0F13-4B92-8DAF-8BADDE54D001}" presName="node" presStyleLbl="node1" presStyleIdx="0" presStyleCnt="3">
        <dgm:presLayoutVars>
          <dgm:bulletEnabled val="1"/>
        </dgm:presLayoutVars>
      </dgm:prSet>
      <dgm:spPr/>
      <dgm:t>
        <a:bodyPr/>
        <a:lstStyle/>
        <a:p>
          <a:endParaRPr lang="en-US"/>
        </a:p>
      </dgm:t>
    </dgm:pt>
    <dgm:pt modelId="{510877BB-D694-42F8-8EE5-2FEA0D4DA695}" type="pres">
      <dgm:prSet presAssocID="{D5DCD37C-A857-4D0D-AFED-9642055D4FF1}" presName="sibTrans" presStyleLbl="sibTrans2D1" presStyleIdx="0" presStyleCnt="2"/>
      <dgm:spPr/>
      <dgm:t>
        <a:bodyPr/>
        <a:lstStyle/>
        <a:p>
          <a:endParaRPr lang="en-US"/>
        </a:p>
      </dgm:t>
    </dgm:pt>
    <dgm:pt modelId="{D24E6AC3-FECD-47C7-86F4-5A898F820F51}" type="pres">
      <dgm:prSet presAssocID="{D5DCD37C-A857-4D0D-AFED-9642055D4FF1}" presName="connectorText" presStyleLbl="sibTrans2D1" presStyleIdx="0" presStyleCnt="2"/>
      <dgm:spPr/>
      <dgm:t>
        <a:bodyPr/>
        <a:lstStyle/>
        <a:p>
          <a:endParaRPr lang="en-US"/>
        </a:p>
      </dgm:t>
    </dgm:pt>
    <dgm:pt modelId="{69AF7590-3346-44D0-A93A-5871D5515E10}" type="pres">
      <dgm:prSet presAssocID="{89C879D2-3BF3-439B-AE67-979D729924E2}" presName="node" presStyleLbl="node1" presStyleIdx="1" presStyleCnt="3">
        <dgm:presLayoutVars>
          <dgm:bulletEnabled val="1"/>
        </dgm:presLayoutVars>
      </dgm:prSet>
      <dgm:spPr/>
      <dgm:t>
        <a:bodyPr/>
        <a:lstStyle/>
        <a:p>
          <a:endParaRPr lang="en-US"/>
        </a:p>
      </dgm:t>
    </dgm:pt>
    <dgm:pt modelId="{59F381EE-E4BA-4972-A7F4-C415D1355567}" type="pres">
      <dgm:prSet presAssocID="{03ACD819-9398-47A8-A8C5-4A4C85108EE6}" presName="sibTrans" presStyleLbl="sibTrans2D1" presStyleIdx="1" presStyleCnt="2"/>
      <dgm:spPr/>
      <dgm:t>
        <a:bodyPr/>
        <a:lstStyle/>
        <a:p>
          <a:endParaRPr lang="en-US"/>
        </a:p>
      </dgm:t>
    </dgm:pt>
    <dgm:pt modelId="{43A9D532-87B4-4078-831D-9319528B5989}" type="pres">
      <dgm:prSet presAssocID="{03ACD819-9398-47A8-A8C5-4A4C85108EE6}" presName="connectorText" presStyleLbl="sibTrans2D1" presStyleIdx="1" presStyleCnt="2"/>
      <dgm:spPr/>
      <dgm:t>
        <a:bodyPr/>
        <a:lstStyle/>
        <a:p>
          <a:endParaRPr lang="en-US"/>
        </a:p>
      </dgm:t>
    </dgm:pt>
    <dgm:pt modelId="{536C5273-3965-4AE9-BE6D-37BC75B9C2E5}" type="pres">
      <dgm:prSet presAssocID="{F6FAA487-F571-4D24-B6C9-C404E7C7FED2}" presName="node" presStyleLbl="node1" presStyleIdx="2" presStyleCnt="3">
        <dgm:presLayoutVars>
          <dgm:bulletEnabled val="1"/>
        </dgm:presLayoutVars>
      </dgm:prSet>
      <dgm:spPr/>
      <dgm:t>
        <a:bodyPr/>
        <a:lstStyle/>
        <a:p>
          <a:endParaRPr lang="en-US"/>
        </a:p>
      </dgm:t>
    </dgm:pt>
  </dgm:ptLst>
  <dgm:cxnLst>
    <dgm:cxn modelId="{A7B1D2F7-D783-4AA4-AB56-F9C85A18F979}" type="presOf" srcId="{03ACD819-9398-47A8-A8C5-4A4C85108EE6}" destId="{59F381EE-E4BA-4972-A7F4-C415D1355567}" srcOrd="0" destOrd="0" presId="urn:microsoft.com/office/officeart/2005/8/layout/process1"/>
    <dgm:cxn modelId="{02B44EE8-16EC-4E92-8AD6-7E403CA5897F}" srcId="{4C9A38B4-A3AA-469F-918E-7BA453B1CCEE}" destId="{95CE4256-0F13-4B92-8DAF-8BADDE54D001}" srcOrd="0" destOrd="0" parTransId="{3BC1B31D-E9E1-4B27-8C3D-D375565C7F11}" sibTransId="{D5DCD37C-A857-4D0D-AFED-9642055D4FF1}"/>
    <dgm:cxn modelId="{3F832098-2B61-47A7-8E6B-9DEE5273BF99}" type="presOf" srcId="{95CE4256-0F13-4B92-8DAF-8BADDE54D001}" destId="{E4D0A1B1-4FE0-47A7-A9B7-AA6BEAB698C8}" srcOrd="0" destOrd="0" presId="urn:microsoft.com/office/officeart/2005/8/layout/process1"/>
    <dgm:cxn modelId="{2B404AEB-0744-4B9B-9781-E4B47802F5D8}" srcId="{4C9A38B4-A3AA-469F-918E-7BA453B1CCEE}" destId="{F6FAA487-F571-4D24-B6C9-C404E7C7FED2}" srcOrd="2" destOrd="0" parTransId="{14A632C2-D8FD-4ADC-94CC-52EA9A3AC2A7}" sibTransId="{F7784488-56DD-41A6-BA35-4BBFAE896DDB}"/>
    <dgm:cxn modelId="{C01735EE-C02D-484A-AE4D-8D3C4035FB4B}" type="presOf" srcId="{F6FAA487-F571-4D24-B6C9-C404E7C7FED2}" destId="{536C5273-3965-4AE9-BE6D-37BC75B9C2E5}" srcOrd="0" destOrd="0" presId="urn:microsoft.com/office/officeart/2005/8/layout/process1"/>
    <dgm:cxn modelId="{BA323C7C-35F7-4110-AAC2-898BA4552CDB}" type="presOf" srcId="{4C9A38B4-A3AA-469F-918E-7BA453B1CCEE}" destId="{55C0D9DF-BDF2-4AE2-998E-96F9856D21EE}" srcOrd="0" destOrd="0" presId="urn:microsoft.com/office/officeart/2005/8/layout/process1"/>
    <dgm:cxn modelId="{55BC411C-9E35-48A3-9112-2A578AF1FE78}" srcId="{4C9A38B4-A3AA-469F-918E-7BA453B1CCEE}" destId="{89C879D2-3BF3-439B-AE67-979D729924E2}" srcOrd="1" destOrd="0" parTransId="{30F8D9E6-14A4-470A-B417-B794AB5920A7}" sibTransId="{03ACD819-9398-47A8-A8C5-4A4C85108EE6}"/>
    <dgm:cxn modelId="{0A810C1A-D206-43BF-9AA2-22DFB9FE3E38}" type="presOf" srcId="{89C879D2-3BF3-439B-AE67-979D729924E2}" destId="{69AF7590-3346-44D0-A93A-5871D5515E10}" srcOrd="0" destOrd="0" presId="urn:microsoft.com/office/officeart/2005/8/layout/process1"/>
    <dgm:cxn modelId="{8D0D7775-342C-474A-B102-1250579FBE4F}" type="presOf" srcId="{D5DCD37C-A857-4D0D-AFED-9642055D4FF1}" destId="{D24E6AC3-FECD-47C7-86F4-5A898F820F51}" srcOrd="1" destOrd="0" presId="urn:microsoft.com/office/officeart/2005/8/layout/process1"/>
    <dgm:cxn modelId="{EB081E05-72C1-4F21-BE1C-FB4636D78E16}" type="presOf" srcId="{03ACD819-9398-47A8-A8C5-4A4C85108EE6}" destId="{43A9D532-87B4-4078-831D-9319528B5989}" srcOrd="1" destOrd="0" presId="urn:microsoft.com/office/officeart/2005/8/layout/process1"/>
    <dgm:cxn modelId="{5853A3A9-283B-49ED-BBBD-9C729955A222}" type="presOf" srcId="{D5DCD37C-A857-4D0D-AFED-9642055D4FF1}" destId="{510877BB-D694-42F8-8EE5-2FEA0D4DA695}" srcOrd="0" destOrd="0" presId="urn:microsoft.com/office/officeart/2005/8/layout/process1"/>
    <dgm:cxn modelId="{36A5A224-8BAA-4FE1-AB5D-1CCA06029420}" type="presParOf" srcId="{55C0D9DF-BDF2-4AE2-998E-96F9856D21EE}" destId="{E4D0A1B1-4FE0-47A7-A9B7-AA6BEAB698C8}" srcOrd="0" destOrd="0" presId="urn:microsoft.com/office/officeart/2005/8/layout/process1"/>
    <dgm:cxn modelId="{11040F25-AA5D-4345-9BBB-30FA6FCAF26B}" type="presParOf" srcId="{55C0D9DF-BDF2-4AE2-998E-96F9856D21EE}" destId="{510877BB-D694-42F8-8EE5-2FEA0D4DA695}" srcOrd="1" destOrd="0" presId="urn:microsoft.com/office/officeart/2005/8/layout/process1"/>
    <dgm:cxn modelId="{E69D12C0-48C9-44A7-8404-E5A7F22DEA2F}" type="presParOf" srcId="{510877BB-D694-42F8-8EE5-2FEA0D4DA695}" destId="{D24E6AC3-FECD-47C7-86F4-5A898F820F51}" srcOrd="0" destOrd="0" presId="urn:microsoft.com/office/officeart/2005/8/layout/process1"/>
    <dgm:cxn modelId="{CB5BCBC9-DE18-4B3D-B641-EDB08438A9A9}" type="presParOf" srcId="{55C0D9DF-BDF2-4AE2-998E-96F9856D21EE}" destId="{69AF7590-3346-44D0-A93A-5871D5515E10}" srcOrd="2" destOrd="0" presId="urn:microsoft.com/office/officeart/2005/8/layout/process1"/>
    <dgm:cxn modelId="{6A03C5C3-6042-4CB9-9EF4-56AB9ACCF44F}" type="presParOf" srcId="{55C0D9DF-BDF2-4AE2-998E-96F9856D21EE}" destId="{59F381EE-E4BA-4972-A7F4-C415D1355567}" srcOrd="3" destOrd="0" presId="urn:microsoft.com/office/officeart/2005/8/layout/process1"/>
    <dgm:cxn modelId="{CFC0F51F-9D5F-4C17-A1E9-C81B5B8CFEA8}" type="presParOf" srcId="{59F381EE-E4BA-4972-A7F4-C415D1355567}" destId="{43A9D532-87B4-4078-831D-9319528B5989}" srcOrd="0" destOrd="0" presId="urn:microsoft.com/office/officeart/2005/8/layout/process1"/>
    <dgm:cxn modelId="{643908E9-CF32-4E64-AE3B-39D0284163E5}" type="presParOf" srcId="{55C0D9DF-BDF2-4AE2-998E-96F9856D21EE}" destId="{536C5273-3965-4AE9-BE6D-37BC75B9C2E5}"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8502359-E29E-4A2D-ACAC-4DCAC351BAD4}" type="doc">
      <dgm:prSet loTypeId="urn:microsoft.com/office/officeart/2005/8/layout/orgChart1" loCatId="hierarchy" qsTypeId="urn:microsoft.com/office/officeart/2005/8/quickstyle/simple1" qsCatId="simple" csTypeId="urn:microsoft.com/office/officeart/2005/8/colors/accent0_3" csCatId="mainScheme" phldr="1"/>
      <dgm:spPr/>
      <dgm:t>
        <a:bodyPr/>
        <a:lstStyle/>
        <a:p>
          <a:endParaRPr lang="en-US"/>
        </a:p>
      </dgm:t>
    </dgm:pt>
    <dgm:pt modelId="{1AE76108-91FB-44D8-8A89-B8E208F7E5CA}">
      <dgm:prSet phldrT="[Text]"/>
      <dgm:spPr/>
      <dgm:t>
        <a:bodyPr/>
        <a:lstStyle/>
        <a:p>
          <a:r>
            <a:rPr lang="en-US" dirty="0" smtClean="0"/>
            <a:t>Managing</a:t>
          </a:r>
          <a:br>
            <a:rPr lang="en-US" dirty="0" smtClean="0"/>
          </a:br>
          <a:r>
            <a:rPr lang="en-US" dirty="0" smtClean="0"/>
            <a:t>Partners</a:t>
          </a:r>
          <a:endParaRPr lang="en-US" dirty="0"/>
        </a:p>
      </dgm:t>
    </dgm:pt>
    <dgm:pt modelId="{FB6FE0FF-6322-4547-93AB-8311BC623C08}" type="parTrans" cxnId="{14EE8AC3-0110-4526-90CC-06B68394D9E2}">
      <dgm:prSet/>
      <dgm:spPr/>
      <dgm:t>
        <a:bodyPr/>
        <a:lstStyle/>
        <a:p>
          <a:endParaRPr lang="en-US"/>
        </a:p>
      </dgm:t>
    </dgm:pt>
    <dgm:pt modelId="{0D0D4CAD-4648-4F86-96D2-249E348C9951}" type="sibTrans" cxnId="{14EE8AC3-0110-4526-90CC-06B68394D9E2}">
      <dgm:prSet/>
      <dgm:spPr/>
      <dgm:t>
        <a:bodyPr/>
        <a:lstStyle/>
        <a:p>
          <a:endParaRPr lang="en-US"/>
        </a:p>
      </dgm:t>
    </dgm:pt>
    <dgm:pt modelId="{5F5A6335-6630-4D71-8A8D-82747DBEDD02}" type="asst">
      <dgm:prSet phldrT="[Text]"/>
      <dgm:spPr/>
      <dgm:t>
        <a:bodyPr/>
        <a:lstStyle/>
        <a:p>
          <a:r>
            <a:rPr lang="en-US" dirty="0" smtClean="0"/>
            <a:t>Office Manager</a:t>
          </a:r>
          <a:endParaRPr lang="en-US" dirty="0"/>
        </a:p>
      </dgm:t>
    </dgm:pt>
    <dgm:pt modelId="{1D68A030-C6F3-413B-8622-5590D9ED1D15}" type="parTrans" cxnId="{D9315502-9429-4195-A4A9-CF2CAF046280}">
      <dgm:prSet/>
      <dgm:spPr/>
      <dgm:t>
        <a:bodyPr/>
        <a:lstStyle/>
        <a:p>
          <a:endParaRPr lang="en-US"/>
        </a:p>
      </dgm:t>
    </dgm:pt>
    <dgm:pt modelId="{A1EBADD5-FED1-449B-BA17-8D2135A730AD}" type="sibTrans" cxnId="{D9315502-9429-4195-A4A9-CF2CAF046280}">
      <dgm:prSet/>
      <dgm:spPr/>
      <dgm:t>
        <a:bodyPr/>
        <a:lstStyle/>
        <a:p>
          <a:endParaRPr lang="en-US"/>
        </a:p>
      </dgm:t>
    </dgm:pt>
    <dgm:pt modelId="{292949A4-AA05-4E18-B3F5-1798B9517995}">
      <dgm:prSet phldrT="[Text]"/>
      <dgm:spPr/>
      <dgm:t>
        <a:bodyPr/>
        <a:lstStyle/>
        <a:p>
          <a:r>
            <a:rPr lang="en-US" dirty="0" smtClean="0"/>
            <a:t>HR</a:t>
          </a:r>
          <a:endParaRPr lang="en-US" dirty="0"/>
        </a:p>
      </dgm:t>
    </dgm:pt>
    <dgm:pt modelId="{480A263B-CD14-423A-A0E1-102EAB428708}" type="parTrans" cxnId="{96B205B4-5F7B-470F-9F70-6B6E2AA23B87}">
      <dgm:prSet/>
      <dgm:spPr/>
      <dgm:t>
        <a:bodyPr/>
        <a:lstStyle/>
        <a:p>
          <a:endParaRPr lang="en-US"/>
        </a:p>
      </dgm:t>
    </dgm:pt>
    <dgm:pt modelId="{95DB1844-9FB2-42CD-B947-48E4C21612F4}" type="sibTrans" cxnId="{96B205B4-5F7B-470F-9F70-6B6E2AA23B87}">
      <dgm:prSet/>
      <dgm:spPr/>
      <dgm:t>
        <a:bodyPr/>
        <a:lstStyle/>
        <a:p>
          <a:endParaRPr lang="en-US"/>
        </a:p>
      </dgm:t>
    </dgm:pt>
    <dgm:pt modelId="{28A0B37A-BED0-495D-9DE0-5C3EB254BD9C}">
      <dgm:prSet phldrT="[Text]"/>
      <dgm:spPr/>
      <dgm:t>
        <a:bodyPr/>
        <a:lstStyle/>
        <a:p>
          <a:r>
            <a:rPr lang="en-US" dirty="0" smtClean="0"/>
            <a:t>Finance</a:t>
          </a:r>
          <a:endParaRPr lang="en-US" dirty="0"/>
        </a:p>
      </dgm:t>
    </dgm:pt>
    <dgm:pt modelId="{A9367425-E34E-4C76-9930-ADFAEE130305}" type="parTrans" cxnId="{8AB5A839-2EFC-4189-B42A-B729FAF8A55B}">
      <dgm:prSet/>
      <dgm:spPr/>
      <dgm:t>
        <a:bodyPr/>
        <a:lstStyle/>
        <a:p>
          <a:endParaRPr lang="en-US"/>
        </a:p>
      </dgm:t>
    </dgm:pt>
    <dgm:pt modelId="{E517DD1E-2D47-4B97-AEE7-47F17CA57721}" type="sibTrans" cxnId="{8AB5A839-2EFC-4189-B42A-B729FAF8A55B}">
      <dgm:prSet/>
      <dgm:spPr/>
      <dgm:t>
        <a:bodyPr/>
        <a:lstStyle/>
        <a:p>
          <a:endParaRPr lang="en-US"/>
        </a:p>
      </dgm:t>
    </dgm:pt>
    <dgm:pt modelId="{0ACBA0E5-BBCD-43D7-A3BC-FC0CF9D01C8A}">
      <dgm:prSet phldrT="[Text]"/>
      <dgm:spPr/>
      <dgm:t>
        <a:bodyPr/>
        <a:lstStyle/>
        <a:p>
          <a:r>
            <a:rPr lang="en-US" dirty="0" smtClean="0"/>
            <a:t>Service</a:t>
          </a:r>
          <a:endParaRPr lang="en-US" dirty="0"/>
        </a:p>
      </dgm:t>
    </dgm:pt>
    <dgm:pt modelId="{C6B0EF2E-D0FA-4A1B-8E00-868CCDF8158E}" type="parTrans" cxnId="{6581C4F9-789D-48A7-9428-0E021B2DC4A2}">
      <dgm:prSet/>
      <dgm:spPr/>
      <dgm:t>
        <a:bodyPr/>
        <a:lstStyle/>
        <a:p>
          <a:endParaRPr lang="en-US"/>
        </a:p>
      </dgm:t>
    </dgm:pt>
    <dgm:pt modelId="{D230325B-7A0E-4212-8386-DF558C1F2B2A}" type="sibTrans" cxnId="{6581C4F9-789D-48A7-9428-0E021B2DC4A2}">
      <dgm:prSet/>
      <dgm:spPr/>
      <dgm:t>
        <a:bodyPr/>
        <a:lstStyle/>
        <a:p>
          <a:endParaRPr lang="en-US"/>
        </a:p>
      </dgm:t>
    </dgm:pt>
    <dgm:pt modelId="{5FDCA85D-1C67-44A6-9071-13A348508795}">
      <dgm:prSet phldrT="[Text]"/>
      <dgm:spPr/>
      <dgm:t>
        <a:bodyPr/>
        <a:lstStyle/>
        <a:p>
          <a:r>
            <a:rPr lang="en-US" dirty="0" smtClean="0"/>
            <a:t>Operations</a:t>
          </a:r>
          <a:endParaRPr lang="en-US" dirty="0"/>
        </a:p>
      </dgm:t>
    </dgm:pt>
    <dgm:pt modelId="{FE1A6629-9F0A-4947-827E-686E8B12F027}" type="sibTrans" cxnId="{271D1B83-8B39-409B-9021-75223A00D6D6}">
      <dgm:prSet/>
      <dgm:spPr/>
      <dgm:t>
        <a:bodyPr/>
        <a:lstStyle/>
        <a:p>
          <a:endParaRPr lang="en-US"/>
        </a:p>
      </dgm:t>
    </dgm:pt>
    <dgm:pt modelId="{03FDE31C-AA0C-4FFD-88F3-B8C60C7688B2}" type="parTrans" cxnId="{271D1B83-8B39-409B-9021-75223A00D6D6}">
      <dgm:prSet/>
      <dgm:spPr/>
      <dgm:t>
        <a:bodyPr/>
        <a:lstStyle/>
        <a:p>
          <a:endParaRPr lang="en-US"/>
        </a:p>
      </dgm:t>
    </dgm:pt>
    <dgm:pt modelId="{24932D62-51B8-4D71-A5FA-4BD57552139C}" type="pres">
      <dgm:prSet presAssocID="{78502359-E29E-4A2D-ACAC-4DCAC351BAD4}" presName="hierChild1" presStyleCnt="0">
        <dgm:presLayoutVars>
          <dgm:orgChart val="1"/>
          <dgm:chPref val="1"/>
          <dgm:dir/>
          <dgm:animOne val="branch"/>
          <dgm:animLvl val="lvl"/>
          <dgm:resizeHandles/>
        </dgm:presLayoutVars>
      </dgm:prSet>
      <dgm:spPr/>
      <dgm:t>
        <a:bodyPr/>
        <a:lstStyle/>
        <a:p>
          <a:endParaRPr lang="en-US"/>
        </a:p>
      </dgm:t>
    </dgm:pt>
    <dgm:pt modelId="{63487077-536E-4911-8464-54721A48DE05}" type="pres">
      <dgm:prSet presAssocID="{1AE76108-91FB-44D8-8A89-B8E208F7E5CA}" presName="hierRoot1" presStyleCnt="0">
        <dgm:presLayoutVars>
          <dgm:hierBranch val="init"/>
        </dgm:presLayoutVars>
      </dgm:prSet>
      <dgm:spPr/>
      <dgm:t>
        <a:bodyPr/>
        <a:lstStyle/>
        <a:p>
          <a:endParaRPr lang="en-US"/>
        </a:p>
      </dgm:t>
    </dgm:pt>
    <dgm:pt modelId="{342D541C-5030-4F91-A070-844941CA9444}" type="pres">
      <dgm:prSet presAssocID="{1AE76108-91FB-44D8-8A89-B8E208F7E5CA}" presName="rootComposite1" presStyleCnt="0"/>
      <dgm:spPr/>
      <dgm:t>
        <a:bodyPr/>
        <a:lstStyle/>
        <a:p>
          <a:endParaRPr lang="en-US"/>
        </a:p>
      </dgm:t>
    </dgm:pt>
    <dgm:pt modelId="{B4F9536A-212F-4EE6-8E36-1F7330E5587D}" type="pres">
      <dgm:prSet presAssocID="{1AE76108-91FB-44D8-8A89-B8E208F7E5CA}" presName="rootText1" presStyleLbl="node0" presStyleIdx="0" presStyleCnt="1">
        <dgm:presLayoutVars>
          <dgm:chPref val="3"/>
        </dgm:presLayoutVars>
      </dgm:prSet>
      <dgm:spPr/>
      <dgm:t>
        <a:bodyPr/>
        <a:lstStyle/>
        <a:p>
          <a:endParaRPr lang="en-US"/>
        </a:p>
      </dgm:t>
    </dgm:pt>
    <dgm:pt modelId="{B4EA89FA-F4C3-4343-B0EA-03CE8E80571B}" type="pres">
      <dgm:prSet presAssocID="{1AE76108-91FB-44D8-8A89-B8E208F7E5CA}" presName="rootConnector1" presStyleLbl="node1" presStyleIdx="0" presStyleCnt="0"/>
      <dgm:spPr/>
      <dgm:t>
        <a:bodyPr/>
        <a:lstStyle/>
        <a:p>
          <a:endParaRPr lang="en-US"/>
        </a:p>
      </dgm:t>
    </dgm:pt>
    <dgm:pt modelId="{D1F0577B-7768-4685-A52C-86010901C5D7}" type="pres">
      <dgm:prSet presAssocID="{1AE76108-91FB-44D8-8A89-B8E208F7E5CA}" presName="hierChild2" presStyleCnt="0"/>
      <dgm:spPr/>
      <dgm:t>
        <a:bodyPr/>
        <a:lstStyle/>
        <a:p>
          <a:endParaRPr lang="en-US"/>
        </a:p>
      </dgm:t>
    </dgm:pt>
    <dgm:pt modelId="{ED86A04F-8E18-4C09-847D-FF6943170D74}" type="pres">
      <dgm:prSet presAssocID="{480A263B-CD14-423A-A0E1-102EAB428708}" presName="Name37" presStyleLbl="parChTrans1D2" presStyleIdx="0" presStyleCnt="5"/>
      <dgm:spPr/>
      <dgm:t>
        <a:bodyPr/>
        <a:lstStyle/>
        <a:p>
          <a:endParaRPr lang="en-US"/>
        </a:p>
      </dgm:t>
    </dgm:pt>
    <dgm:pt modelId="{EFB687C1-0A36-4EE0-869B-BE082DC4B4F5}" type="pres">
      <dgm:prSet presAssocID="{292949A4-AA05-4E18-B3F5-1798B9517995}" presName="hierRoot2" presStyleCnt="0">
        <dgm:presLayoutVars>
          <dgm:hierBranch val="init"/>
        </dgm:presLayoutVars>
      </dgm:prSet>
      <dgm:spPr/>
      <dgm:t>
        <a:bodyPr/>
        <a:lstStyle/>
        <a:p>
          <a:endParaRPr lang="en-US"/>
        </a:p>
      </dgm:t>
    </dgm:pt>
    <dgm:pt modelId="{B3B2FC3E-37B1-4887-B44A-51C1D04E725F}" type="pres">
      <dgm:prSet presAssocID="{292949A4-AA05-4E18-B3F5-1798B9517995}" presName="rootComposite" presStyleCnt="0"/>
      <dgm:spPr/>
      <dgm:t>
        <a:bodyPr/>
        <a:lstStyle/>
        <a:p>
          <a:endParaRPr lang="en-US"/>
        </a:p>
      </dgm:t>
    </dgm:pt>
    <dgm:pt modelId="{7174A553-29A2-4360-80CF-40A80BE1E5E1}" type="pres">
      <dgm:prSet presAssocID="{292949A4-AA05-4E18-B3F5-1798B9517995}" presName="rootText" presStyleLbl="node2" presStyleIdx="0" presStyleCnt="4">
        <dgm:presLayoutVars>
          <dgm:chPref val="3"/>
        </dgm:presLayoutVars>
      </dgm:prSet>
      <dgm:spPr/>
      <dgm:t>
        <a:bodyPr/>
        <a:lstStyle/>
        <a:p>
          <a:endParaRPr lang="en-US"/>
        </a:p>
      </dgm:t>
    </dgm:pt>
    <dgm:pt modelId="{D164376A-6279-4F34-8FAC-9C7E5143D544}" type="pres">
      <dgm:prSet presAssocID="{292949A4-AA05-4E18-B3F5-1798B9517995}" presName="rootConnector" presStyleLbl="node2" presStyleIdx="0" presStyleCnt="4"/>
      <dgm:spPr/>
      <dgm:t>
        <a:bodyPr/>
        <a:lstStyle/>
        <a:p>
          <a:endParaRPr lang="en-US"/>
        </a:p>
      </dgm:t>
    </dgm:pt>
    <dgm:pt modelId="{8C825E58-14E8-483E-9F7B-AA1792C01D88}" type="pres">
      <dgm:prSet presAssocID="{292949A4-AA05-4E18-B3F5-1798B9517995}" presName="hierChild4" presStyleCnt="0"/>
      <dgm:spPr/>
      <dgm:t>
        <a:bodyPr/>
        <a:lstStyle/>
        <a:p>
          <a:endParaRPr lang="en-US"/>
        </a:p>
      </dgm:t>
    </dgm:pt>
    <dgm:pt modelId="{DE7C342C-0614-40D9-A99C-12D7AD9BC715}" type="pres">
      <dgm:prSet presAssocID="{292949A4-AA05-4E18-B3F5-1798B9517995}" presName="hierChild5" presStyleCnt="0"/>
      <dgm:spPr/>
      <dgm:t>
        <a:bodyPr/>
        <a:lstStyle/>
        <a:p>
          <a:endParaRPr lang="en-US"/>
        </a:p>
      </dgm:t>
    </dgm:pt>
    <dgm:pt modelId="{49F27310-186D-41EB-B0D9-B311379F2447}" type="pres">
      <dgm:prSet presAssocID="{A9367425-E34E-4C76-9930-ADFAEE130305}" presName="Name37" presStyleLbl="parChTrans1D2" presStyleIdx="1" presStyleCnt="5"/>
      <dgm:spPr/>
      <dgm:t>
        <a:bodyPr/>
        <a:lstStyle/>
        <a:p>
          <a:endParaRPr lang="en-US"/>
        </a:p>
      </dgm:t>
    </dgm:pt>
    <dgm:pt modelId="{DD37C9DD-498D-4BBC-B3E4-1EA4D5759522}" type="pres">
      <dgm:prSet presAssocID="{28A0B37A-BED0-495D-9DE0-5C3EB254BD9C}" presName="hierRoot2" presStyleCnt="0">
        <dgm:presLayoutVars>
          <dgm:hierBranch val="init"/>
        </dgm:presLayoutVars>
      </dgm:prSet>
      <dgm:spPr/>
      <dgm:t>
        <a:bodyPr/>
        <a:lstStyle/>
        <a:p>
          <a:endParaRPr lang="en-US"/>
        </a:p>
      </dgm:t>
    </dgm:pt>
    <dgm:pt modelId="{5D52FA1C-A3E5-4CA3-8F7A-23BAFF63DCA7}" type="pres">
      <dgm:prSet presAssocID="{28A0B37A-BED0-495D-9DE0-5C3EB254BD9C}" presName="rootComposite" presStyleCnt="0"/>
      <dgm:spPr/>
      <dgm:t>
        <a:bodyPr/>
        <a:lstStyle/>
        <a:p>
          <a:endParaRPr lang="en-US"/>
        </a:p>
      </dgm:t>
    </dgm:pt>
    <dgm:pt modelId="{08335018-97AA-460E-A117-81DBA3DD3BA6}" type="pres">
      <dgm:prSet presAssocID="{28A0B37A-BED0-495D-9DE0-5C3EB254BD9C}" presName="rootText" presStyleLbl="node2" presStyleIdx="1" presStyleCnt="4">
        <dgm:presLayoutVars>
          <dgm:chPref val="3"/>
        </dgm:presLayoutVars>
      </dgm:prSet>
      <dgm:spPr/>
      <dgm:t>
        <a:bodyPr/>
        <a:lstStyle/>
        <a:p>
          <a:endParaRPr lang="en-US"/>
        </a:p>
      </dgm:t>
    </dgm:pt>
    <dgm:pt modelId="{65D0D12C-4679-4F26-9710-FD8E514589D1}" type="pres">
      <dgm:prSet presAssocID="{28A0B37A-BED0-495D-9DE0-5C3EB254BD9C}" presName="rootConnector" presStyleLbl="node2" presStyleIdx="1" presStyleCnt="4"/>
      <dgm:spPr/>
      <dgm:t>
        <a:bodyPr/>
        <a:lstStyle/>
        <a:p>
          <a:endParaRPr lang="en-US"/>
        </a:p>
      </dgm:t>
    </dgm:pt>
    <dgm:pt modelId="{8EB97B11-FBCA-4B4E-B19F-53DF3AFDD2F3}" type="pres">
      <dgm:prSet presAssocID="{28A0B37A-BED0-495D-9DE0-5C3EB254BD9C}" presName="hierChild4" presStyleCnt="0"/>
      <dgm:spPr/>
      <dgm:t>
        <a:bodyPr/>
        <a:lstStyle/>
        <a:p>
          <a:endParaRPr lang="en-US"/>
        </a:p>
      </dgm:t>
    </dgm:pt>
    <dgm:pt modelId="{02C81350-F8A1-4EAC-834A-37E8A0F9D7A0}" type="pres">
      <dgm:prSet presAssocID="{28A0B37A-BED0-495D-9DE0-5C3EB254BD9C}" presName="hierChild5" presStyleCnt="0"/>
      <dgm:spPr/>
      <dgm:t>
        <a:bodyPr/>
        <a:lstStyle/>
        <a:p>
          <a:endParaRPr lang="en-US"/>
        </a:p>
      </dgm:t>
    </dgm:pt>
    <dgm:pt modelId="{86CB14CF-3AAB-49BF-A348-8C10128F63F4}" type="pres">
      <dgm:prSet presAssocID="{C6B0EF2E-D0FA-4A1B-8E00-868CCDF8158E}" presName="Name37" presStyleLbl="parChTrans1D2" presStyleIdx="2" presStyleCnt="5"/>
      <dgm:spPr/>
      <dgm:t>
        <a:bodyPr/>
        <a:lstStyle/>
        <a:p>
          <a:endParaRPr lang="en-US"/>
        </a:p>
      </dgm:t>
    </dgm:pt>
    <dgm:pt modelId="{77371579-F80B-48CD-B835-644D974105F2}" type="pres">
      <dgm:prSet presAssocID="{0ACBA0E5-BBCD-43D7-A3BC-FC0CF9D01C8A}" presName="hierRoot2" presStyleCnt="0">
        <dgm:presLayoutVars>
          <dgm:hierBranch val="init"/>
        </dgm:presLayoutVars>
      </dgm:prSet>
      <dgm:spPr/>
      <dgm:t>
        <a:bodyPr/>
        <a:lstStyle/>
        <a:p>
          <a:endParaRPr lang="en-US"/>
        </a:p>
      </dgm:t>
    </dgm:pt>
    <dgm:pt modelId="{C6C8DF18-AFF5-41C5-91D5-986B3912F98F}" type="pres">
      <dgm:prSet presAssocID="{0ACBA0E5-BBCD-43D7-A3BC-FC0CF9D01C8A}" presName="rootComposite" presStyleCnt="0"/>
      <dgm:spPr/>
      <dgm:t>
        <a:bodyPr/>
        <a:lstStyle/>
        <a:p>
          <a:endParaRPr lang="en-US"/>
        </a:p>
      </dgm:t>
    </dgm:pt>
    <dgm:pt modelId="{57DA3771-BFCF-450F-AC08-0C13953670E4}" type="pres">
      <dgm:prSet presAssocID="{0ACBA0E5-BBCD-43D7-A3BC-FC0CF9D01C8A}" presName="rootText" presStyleLbl="node2" presStyleIdx="2" presStyleCnt="4">
        <dgm:presLayoutVars>
          <dgm:chPref val="3"/>
        </dgm:presLayoutVars>
      </dgm:prSet>
      <dgm:spPr/>
      <dgm:t>
        <a:bodyPr/>
        <a:lstStyle/>
        <a:p>
          <a:endParaRPr lang="en-US"/>
        </a:p>
      </dgm:t>
    </dgm:pt>
    <dgm:pt modelId="{FA66423F-FACA-4DAE-89C7-B644512E5F7D}" type="pres">
      <dgm:prSet presAssocID="{0ACBA0E5-BBCD-43D7-A3BC-FC0CF9D01C8A}" presName="rootConnector" presStyleLbl="node2" presStyleIdx="2" presStyleCnt="4"/>
      <dgm:spPr/>
      <dgm:t>
        <a:bodyPr/>
        <a:lstStyle/>
        <a:p>
          <a:endParaRPr lang="en-US"/>
        </a:p>
      </dgm:t>
    </dgm:pt>
    <dgm:pt modelId="{A60090D2-BA88-4DA7-A0B0-A2449D16B861}" type="pres">
      <dgm:prSet presAssocID="{0ACBA0E5-BBCD-43D7-A3BC-FC0CF9D01C8A}" presName="hierChild4" presStyleCnt="0"/>
      <dgm:spPr/>
      <dgm:t>
        <a:bodyPr/>
        <a:lstStyle/>
        <a:p>
          <a:endParaRPr lang="en-US"/>
        </a:p>
      </dgm:t>
    </dgm:pt>
    <dgm:pt modelId="{1058A9B4-2819-474F-9B1E-FCE066EC39C9}" type="pres">
      <dgm:prSet presAssocID="{0ACBA0E5-BBCD-43D7-A3BC-FC0CF9D01C8A}" presName="hierChild5" presStyleCnt="0"/>
      <dgm:spPr/>
      <dgm:t>
        <a:bodyPr/>
        <a:lstStyle/>
        <a:p>
          <a:endParaRPr lang="en-US"/>
        </a:p>
      </dgm:t>
    </dgm:pt>
    <dgm:pt modelId="{8E0B701E-731A-4119-97E9-BE8C6970B14F}" type="pres">
      <dgm:prSet presAssocID="{03FDE31C-AA0C-4FFD-88F3-B8C60C7688B2}" presName="Name37" presStyleLbl="parChTrans1D2" presStyleIdx="3" presStyleCnt="5"/>
      <dgm:spPr/>
      <dgm:t>
        <a:bodyPr/>
        <a:lstStyle/>
        <a:p>
          <a:endParaRPr lang="en-US"/>
        </a:p>
      </dgm:t>
    </dgm:pt>
    <dgm:pt modelId="{874468E2-0EC1-4B30-BFBA-2E7D789367BD}" type="pres">
      <dgm:prSet presAssocID="{5FDCA85D-1C67-44A6-9071-13A348508795}" presName="hierRoot2" presStyleCnt="0">
        <dgm:presLayoutVars>
          <dgm:hierBranch val="init"/>
        </dgm:presLayoutVars>
      </dgm:prSet>
      <dgm:spPr/>
      <dgm:t>
        <a:bodyPr/>
        <a:lstStyle/>
        <a:p>
          <a:endParaRPr lang="en-US"/>
        </a:p>
      </dgm:t>
    </dgm:pt>
    <dgm:pt modelId="{EBD67921-28BF-4E49-9555-F1C1BBCF3162}" type="pres">
      <dgm:prSet presAssocID="{5FDCA85D-1C67-44A6-9071-13A348508795}" presName="rootComposite" presStyleCnt="0"/>
      <dgm:spPr/>
      <dgm:t>
        <a:bodyPr/>
        <a:lstStyle/>
        <a:p>
          <a:endParaRPr lang="en-US"/>
        </a:p>
      </dgm:t>
    </dgm:pt>
    <dgm:pt modelId="{95F76DE9-F993-4C08-8EB9-2BBE7C2B73FA}" type="pres">
      <dgm:prSet presAssocID="{5FDCA85D-1C67-44A6-9071-13A348508795}" presName="rootText" presStyleLbl="node2" presStyleIdx="3" presStyleCnt="4">
        <dgm:presLayoutVars>
          <dgm:chPref val="3"/>
        </dgm:presLayoutVars>
      </dgm:prSet>
      <dgm:spPr/>
      <dgm:t>
        <a:bodyPr/>
        <a:lstStyle/>
        <a:p>
          <a:endParaRPr lang="en-US"/>
        </a:p>
      </dgm:t>
    </dgm:pt>
    <dgm:pt modelId="{A76F18EF-98B9-479F-AD3D-B0E4FFB0B47A}" type="pres">
      <dgm:prSet presAssocID="{5FDCA85D-1C67-44A6-9071-13A348508795}" presName="rootConnector" presStyleLbl="node2" presStyleIdx="3" presStyleCnt="4"/>
      <dgm:spPr/>
      <dgm:t>
        <a:bodyPr/>
        <a:lstStyle/>
        <a:p>
          <a:endParaRPr lang="en-US"/>
        </a:p>
      </dgm:t>
    </dgm:pt>
    <dgm:pt modelId="{D5C426A1-EAF3-4CC8-9D70-F9EBFDECC12B}" type="pres">
      <dgm:prSet presAssocID="{5FDCA85D-1C67-44A6-9071-13A348508795}" presName="hierChild4" presStyleCnt="0"/>
      <dgm:spPr/>
      <dgm:t>
        <a:bodyPr/>
        <a:lstStyle/>
        <a:p>
          <a:endParaRPr lang="en-US"/>
        </a:p>
      </dgm:t>
    </dgm:pt>
    <dgm:pt modelId="{FAC07446-5EA7-473F-8A6A-3F435781B06F}" type="pres">
      <dgm:prSet presAssocID="{5FDCA85D-1C67-44A6-9071-13A348508795}" presName="hierChild5" presStyleCnt="0"/>
      <dgm:spPr/>
      <dgm:t>
        <a:bodyPr/>
        <a:lstStyle/>
        <a:p>
          <a:endParaRPr lang="en-US"/>
        </a:p>
      </dgm:t>
    </dgm:pt>
    <dgm:pt modelId="{53425F9F-A766-4F4F-BE7E-8967A57E25F5}" type="pres">
      <dgm:prSet presAssocID="{1AE76108-91FB-44D8-8A89-B8E208F7E5CA}" presName="hierChild3" presStyleCnt="0"/>
      <dgm:spPr/>
      <dgm:t>
        <a:bodyPr/>
        <a:lstStyle/>
        <a:p>
          <a:endParaRPr lang="en-US"/>
        </a:p>
      </dgm:t>
    </dgm:pt>
    <dgm:pt modelId="{68C4EFF2-445F-4267-8276-3476572E2322}" type="pres">
      <dgm:prSet presAssocID="{1D68A030-C6F3-413B-8622-5590D9ED1D15}" presName="Name111" presStyleLbl="parChTrans1D2" presStyleIdx="4" presStyleCnt="5"/>
      <dgm:spPr/>
      <dgm:t>
        <a:bodyPr/>
        <a:lstStyle/>
        <a:p>
          <a:endParaRPr lang="en-US"/>
        </a:p>
      </dgm:t>
    </dgm:pt>
    <dgm:pt modelId="{AF728B47-EBAB-4EC6-904A-07F266E4DACA}" type="pres">
      <dgm:prSet presAssocID="{5F5A6335-6630-4D71-8A8D-82747DBEDD02}" presName="hierRoot3" presStyleCnt="0">
        <dgm:presLayoutVars>
          <dgm:hierBranch val="init"/>
        </dgm:presLayoutVars>
      </dgm:prSet>
      <dgm:spPr/>
      <dgm:t>
        <a:bodyPr/>
        <a:lstStyle/>
        <a:p>
          <a:endParaRPr lang="en-US"/>
        </a:p>
      </dgm:t>
    </dgm:pt>
    <dgm:pt modelId="{DD5351A4-1354-47FA-ABA6-EE4079D952E3}" type="pres">
      <dgm:prSet presAssocID="{5F5A6335-6630-4D71-8A8D-82747DBEDD02}" presName="rootComposite3" presStyleCnt="0"/>
      <dgm:spPr/>
      <dgm:t>
        <a:bodyPr/>
        <a:lstStyle/>
        <a:p>
          <a:endParaRPr lang="en-US"/>
        </a:p>
      </dgm:t>
    </dgm:pt>
    <dgm:pt modelId="{940E95D1-7142-4E02-A0BE-B91C30369A64}" type="pres">
      <dgm:prSet presAssocID="{5F5A6335-6630-4D71-8A8D-82747DBEDD02}" presName="rootText3" presStyleLbl="asst1" presStyleIdx="0" presStyleCnt="1">
        <dgm:presLayoutVars>
          <dgm:chPref val="3"/>
        </dgm:presLayoutVars>
      </dgm:prSet>
      <dgm:spPr/>
      <dgm:t>
        <a:bodyPr/>
        <a:lstStyle/>
        <a:p>
          <a:endParaRPr lang="en-US"/>
        </a:p>
      </dgm:t>
    </dgm:pt>
    <dgm:pt modelId="{8F9A1E52-B498-4A1B-BE2F-B7CEA92EF782}" type="pres">
      <dgm:prSet presAssocID="{5F5A6335-6630-4D71-8A8D-82747DBEDD02}" presName="rootConnector3" presStyleLbl="asst1" presStyleIdx="0" presStyleCnt="1"/>
      <dgm:spPr/>
      <dgm:t>
        <a:bodyPr/>
        <a:lstStyle/>
        <a:p>
          <a:endParaRPr lang="en-US"/>
        </a:p>
      </dgm:t>
    </dgm:pt>
    <dgm:pt modelId="{CE1341E2-B64C-4A42-99B7-9AEFFD1FC2CF}" type="pres">
      <dgm:prSet presAssocID="{5F5A6335-6630-4D71-8A8D-82747DBEDD02}" presName="hierChild6" presStyleCnt="0"/>
      <dgm:spPr/>
      <dgm:t>
        <a:bodyPr/>
        <a:lstStyle/>
        <a:p>
          <a:endParaRPr lang="en-US"/>
        </a:p>
      </dgm:t>
    </dgm:pt>
    <dgm:pt modelId="{7E8C11CE-7313-4CE8-8C3E-C45393A9B8EC}" type="pres">
      <dgm:prSet presAssocID="{5F5A6335-6630-4D71-8A8D-82747DBEDD02}" presName="hierChild7" presStyleCnt="0"/>
      <dgm:spPr/>
      <dgm:t>
        <a:bodyPr/>
        <a:lstStyle/>
        <a:p>
          <a:endParaRPr lang="en-US"/>
        </a:p>
      </dgm:t>
    </dgm:pt>
  </dgm:ptLst>
  <dgm:cxnLst>
    <dgm:cxn modelId="{DA2D3617-4757-43C5-8E16-0AEBF835FECB}" type="presOf" srcId="{C6B0EF2E-D0FA-4A1B-8E00-868CCDF8158E}" destId="{86CB14CF-3AAB-49BF-A348-8C10128F63F4}" srcOrd="0" destOrd="0" presId="urn:microsoft.com/office/officeart/2005/8/layout/orgChart1"/>
    <dgm:cxn modelId="{D6A4BBDB-6A74-406E-9542-3907D85307E8}" type="presOf" srcId="{1D68A030-C6F3-413B-8622-5590D9ED1D15}" destId="{68C4EFF2-445F-4267-8276-3476572E2322}" srcOrd="0" destOrd="0" presId="urn:microsoft.com/office/officeart/2005/8/layout/orgChart1"/>
    <dgm:cxn modelId="{D4227410-D37B-4A47-9F7A-F56101224193}" type="presOf" srcId="{78502359-E29E-4A2D-ACAC-4DCAC351BAD4}" destId="{24932D62-51B8-4D71-A5FA-4BD57552139C}" srcOrd="0" destOrd="0" presId="urn:microsoft.com/office/officeart/2005/8/layout/orgChart1"/>
    <dgm:cxn modelId="{6581C4F9-789D-48A7-9428-0E021B2DC4A2}" srcId="{1AE76108-91FB-44D8-8A89-B8E208F7E5CA}" destId="{0ACBA0E5-BBCD-43D7-A3BC-FC0CF9D01C8A}" srcOrd="3" destOrd="0" parTransId="{C6B0EF2E-D0FA-4A1B-8E00-868CCDF8158E}" sibTransId="{D230325B-7A0E-4212-8386-DF558C1F2B2A}"/>
    <dgm:cxn modelId="{0306A68A-4BDD-4181-97B2-BCDFAE5689A3}" type="presOf" srcId="{292949A4-AA05-4E18-B3F5-1798B9517995}" destId="{D164376A-6279-4F34-8FAC-9C7E5143D544}" srcOrd="1" destOrd="0" presId="urn:microsoft.com/office/officeart/2005/8/layout/orgChart1"/>
    <dgm:cxn modelId="{00BA3F9C-FAC0-42B5-BF54-9B8608FEAEF1}" type="presOf" srcId="{5F5A6335-6630-4D71-8A8D-82747DBEDD02}" destId="{940E95D1-7142-4E02-A0BE-B91C30369A64}" srcOrd="0" destOrd="0" presId="urn:microsoft.com/office/officeart/2005/8/layout/orgChart1"/>
    <dgm:cxn modelId="{31205137-F20C-45C3-A5AD-DCF762BE98ED}" type="presOf" srcId="{1AE76108-91FB-44D8-8A89-B8E208F7E5CA}" destId="{B4EA89FA-F4C3-4343-B0EA-03CE8E80571B}" srcOrd="1" destOrd="0" presId="urn:microsoft.com/office/officeart/2005/8/layout/orgChart1"/>
    <dgm:cxn modelId="{271D1B83-8B39-409B-9021-75223A00D6D6}" srcId="{1AE76108-91FB-44D8-8A89-B8E208F7E5CA}" destId="{5FDCA85D-1C67-44A6-9071-13A348508795}" srcOrd="4" destOrd="0" parTransId="{03FDE31C-AA0C-4FFD-88F3-B8C60C7688B2}" sibTransId="{FE1A6629-9F0A-4947-827E-686E8B12F027}"/>
    <dgm:cxn modelId="{5E9DEAE1-7A76-414C-ADCB-7B7B6E5A860F}" type="presOf" srcId="{28A0B37A-BED0-495D-9DE0-5C3EB254BD9C}" destId="{08335018-97AA-460E-A117-81DBA3DD3BA6}" srcOrd="0" destOrd="0" presId="urn:microsoft.com/office/officeart/2005/8/layout/orgChart1"/>
    <dgm:cxn modelId="{1A6ACE3B-6238-4439-B092-9F5AC8146FC3}" type="presOf" srcId="{480A263B-CD14-423A-A0E1-102EAB428708}" destId="{ED86A04F-8E18-4C09-847D-FF6943170D74}" srcOrd="0" destOrd="0" presId="urn:microsoft.com/office/officeart/2005/8/layout/orgChart1"/>
    <dgm:cxn modelId="{A16615C8-7C00-4539-9F8C-1B6D2A53EF25}" type="presOf" srcId="{292949A4-AA05-4E18-B3F5-1798B9517995}" destId="{7174A553-29A2-4360-80CF-40A80BE1E5E1}" srcOrd="0" destOrd="0" presId="urn:microsoft.com/office/officeart/2005/8/layout/orgChart1"/>
    <dgm:cxn modelId="{E43536E3-16A1-4F3C-A5AE-07CFDD132335}" type="presOf" srcId="{5F5A6335-6630-4D71-8A8D-82747DBEDD02}" destId="{8F9A1E52-B498-4A1B-BE2F-B7CEA92EF782}" srcOrd="1" destOrd="0" presId="urn:microsoft.com/office/officeart/2005/8/layout/orgChart1"/>
    <dgm:cxn modelId="{488E951A-F9CE-408A-84DD-D42C556ACD3E}" type="presOf" srcId="{03FDE31C-AA0C-4FFD-88F3-B8C60C7688B2}" destId="{8E0B701E-731A-4119-97E9-BE8C6970B14F}" srcOrd="0" destOrd="0" presId="urn:microsoft.com/office/officeart/2005/8/layout/orgChart1"/>
    <dgm:cxn modelId="{90362127-9F46-4D15-940D-6F2B0B56BC5E}" type="presOf" srcId="{5FDCA85D-1C67-44A6-9071-13A348508795}" destId="{A76F18EF-98B9-479F-AD3D-B0E4FFB0B47A}" srcOrd="1" destOrd="0" presId="urn:microsoft.com/office/officeart/2005/8/layout/orgChart1"/>
    <dgm:cxn modelId="{8340AFC6-B760-41F1-8A78-7E3A7EF27062}" type="presOf" srcId="{5FDCA85D-1C67-44A6-9071-13A348508795}" destId="{95F76DE9-F993-4C08-8EB9-2BBE7C2B73FA}" srcOrd="0" destOrd="0" presId="urn:microsoft.com/office/officeart/2005/8/layout/orgChart1"/>
    <dgm:cxn modelId="{2BFF0765-1FC3-47D7-97FF-CBA8BE012CF8}" type="presOf" srcId="{A9367425-E34E-4C76-9930-ADFAEE130305}" destId="{49F27310-186D-41EB-B0D9-B311379F2447}" srcOrd="0" destOrd="0" presId="urn:microsoft.com/office/officeart/2005/8/layout/orgChart1"/>
    <dgm:cxn modelId="{15820587-E4AB-475C-A66A-10871F5C1BFE}" type="presOf" srcId="{1AE76108-91FB-44D8-8A89-B8E208F7E5CA}" destId="{B4F9536A-212F-4EE6-8E36-1F7330E5587D}" srcOrd="0" destOrd="0" presId="urn:microsoft.com/office/officeart/2005/8/layout/orgChart1"/>
    <dgm:cxn modelId="{39AAF332-8A91-4EAA-A4FA-6C9C69988279}" type="presOf" srcId="{0ACBA0E5-BBCD-43D7-A3BC-FC0CF9D01C8A}" destId="{57DA3771-BFCF-450F-AC08-0C13953670E4}" srcOrd="0" destOrd="0" presId="urn:microsoft.com/office/officeart/2005/8/layout/orgChart1"/>
    <dgm:cxn modelId="{96B205B4-5F7B-470F-9F70-6B6E2AA23B87}" srcId="{1AE76108-91FB-44D8-8A89-B8E208F7E5CA}" destId="{292949A4-AA05-4E18-B3F5-1798B9517995}" srcOrd="1" destOrd="0" parTransId="{480A263B-CD14-423A-A0E1-102EAB428708}" sibTransId="{95DB1844-9FB2-42CD-B947-48E4C21612F4}"/>
    <dgm:cxn modelId="{14EE8AC3-0110-4526-90CC-06B68394D9E2}" srcId="{78502359-E29E-4A2D-ACAC-4DCAC351BAD4}" destId="{1AE76108-91FB-44D8-8A89-B8E208F7E5CA}" srcOrd="0" destOrd="0" parTransId="{FB6FE0FF-6322-4547-93AB-8311BC623C08}" sibTransId="{0D0D4CAD-4648-4F86-96D2-249E348C9951}"/>
    <dgm:cxn modelId="{54C286CA-6126-4564-A8CF-40C9009A0925}" type="presOf" srcId="{0ACBA0E5-BBCD-43D7-A3BC-FC0CF9D01C8A}" destId="{FA66423F-FACA-4DAE-89C7-B644512E5F7D}" srcOrd="1" destOrd="0" presId="urn:microsoft.com/office/officeart/2005/8/layout/orgChart1"/>
    <dgm:cxn modelId="{D9315502-9429-4195-A4A9-CF2CAF046280}" srcId="{1AE76108-91FB-44D8-8A89-B8E208F7E5CA}" destId="{5F5A6335-6630-4D71-8A8D-82747DBEDD02}" srcOrd="0" destOrd="0" parTransId="{1D68A030-C6F3-413B-8622-5590D9ED1D15}" sibTransId="{A1EBADD5-FED1-449B-BA17-8D2135A730AD}"/>
    <dgm:cxn modelId="{730CC3ED-95C5-4FD1-AE0F-BA1B02F47132}" type="presOf" srcId="{28A0B37A-BED0-495D-9DE0-5C3EB254BD9C}" destId="{65D0D12C-4679-4F26-9710-FD8E514589D1}" srcOrd="1" destOrd="0" presId="urn:microsoft.com/office/officeart/2005/8/layout/orgChart1"/>
    <dgm:cxn modelId="{8AB5A839-2EFC-4189-B42A-B729FAF8A55B}" srcId="{1AE76108-91FB-44D8-8A89-B8E208F7E5CA}" destId="{28A0B37A-BED0-495D-9DE0-5C3EB254BD9C}" srcOrd="2" destOrd="0" parTransId="{A9367425-E34E-4C76-9930-ADFAEE130305}" sibTransId="{E517DD1E-2D47-4B97-AEE7-47F17CA57721}"/>
    <dgm:cxn modelId="{D2A08F11-716A-426F-A4AC-947F485B7CB4}" type="presParOf" srcId="{24932D62-51B8-4D71-A5FA-4BD57552139C}" destId="{63487077-536E-4911-8464-54721A48DE05}" srcOrd="0" destOrd="0" presId="urn:microsoft.com/office/officeart/2005/8/layout/orgChart1"/>
    <dgm:cxn modelId="{58ADE787-10B5-4FE6-A123-CA32AB4B7DB6}" type="presParOf" srcId="{63487077-536E-4911-8464-54721A48DE05}" destId="{342D541C-5030-4F91-A070-844941CA9444}" srcOrd="0" destOrd="0" presId="urn:microsoft.com/office/officeart/2005/8/layout/orgChart1"/>
    <dgm:cxn modelId="{8295980C-6602-4BAC-AC27-F11A17F0BB84}" type="presParOf" srcId="{342D541C-5030-4F91-A070-844941CA9444}" destId="{B4F9536A-212F-4EE6-8E36-1F7330E5587D}" srcOrd="0" destOrd="0" presId="urn:microsoft.com/office/officeart/2005/8/layout/orgChart1"/>
    <dgm:cxn modelId="{A33FE358-A662-4440-9CE0-C22297BB64B6}" type="presParOf" srcId="{342D541C-5030-4F91-A070-844941CA9444}" destId="{B4EA89FA-F4C3-4343-B0EA-03CE8E80571B}" srcOrd="1" destOrd="0" presId="urn:microsoft.com/office/officeart/2005/8/layout/orgChart1"/>
    <dgm:cxn modelId="{051B5B5E-64E2-4C12-AE4E-C522D246A1BE}" type="presParOf" srcId="{63487077-536E-4911-8464-54721A48DE05}" destId="{D1F0577B-7768-4685-A52C-86010901C5D7}" srcOrd="1" destOrd="0" presId="urn:microsoft.com/office/officeart/2005/8/layout/orgChart1"/>
    <dgm:cxn modelId="{D9E6CE17-A632-4CAC-902B-C2F788B4274D}" type="presParOf" srcId="{D1F0577B-7768-4685-A52C-86010901C5D7}" destId="{ED86A04F-8E18-4C09-847D-FF6943170D74}" srcOrd="0" destOrd="0" presId="urn:microsoft.com/office/officeart/2005/8/layout/orgChart1"/>
    <dgm:cxn modelId="{49022225-3E24-4FC1-96B6-61E36E351798}" type="presParOf" srcId="{D1F0577B-7768-4685-A52C-86010901C5D7}" destId="{EFB687C1-0A36-4EE0-869B-BE082DC4B4F5}" srcOrd="1" destOrd="0" presId="urn:microsoft.com/office/officeart/2005/8/layout/orgChart1"/>
    <dgm:cxn modelId="{8089E914-17D5-494F-A9FD-2A502236FC44}" type="presParOf" srcId="{EFB687C1-0A36-4EE0-869B-BE082DC4B4F5}" destId="{B3B2FC3E-37B1-4887-B44A-51C1D04E725F}" srcOrd="0" destOrd="0" presId="urn:microsoft.com/office/officeart/2005/8/layout/orgChart1"/>
    <dgm:cxn modelId="{A03091E1-0C50-43A0-86E3-980CFB334456}" type="presParOf" srcId="{B3B2FC3E-37B1-4887-B44A-51C1D04E725F}" destId="{7174A553-29A2-4360-80CF-40A80BE1E5E1}" srcOrd="0" destOrd="0" presId="urn:microsoft.com/office/officeart/2005/8/layout/orgChart1"/>
    <dgm:cxn modelId="{0E700ADA-33B1-456F-A69C-E9CE57C194C3}" type="presParOf" srcId="{B3B2FC3E-37B1-4887-B44A-51C1D04E725F}" destId="{D164376A-6279-4F34-8FAC-9C7E5143D544}" srcOrd="1" destOrd="0" presId="urn:microsoft.com/office/officeart/2005/8/layout/orgChart1"/>
    <dgm:cxn modelId="{0BC275BB-76F6-43EE-83A5-7314FF2ECA1C}" type="presParOf" srcId="{EFB687C1-0A36-4EE0-869B-BE082DC4B4F5}" destId="{8C825E58-14E8-483E-9F7B-AA1792C01D88}" srcOrd="1" destOrd="0" presId="urn:microsoft.com/office/officeart/2005/8/layout/orgChart1"/>
    <dgm:cxn modelId="{ED199052-CD5D-4454-AC64-1F8835369243}" type="presParOf" srcId="{EFB687C1-0A36-4EE0-869B-BE082DC4B4F5}" destId="{DE7C342C-0614-40D9-A99C-12D7AD9BC715}" srcOrd="2" destOrd="0" presId="urn:microsoft.com/office/officeart/2005/8/layout/orgChart1"/>
    <dgm:cxn modelId="{D70194FA-421F-418C-9C15-35679B5B0180}" type="presParOf" srcId="{D1F0577B-7768-4685-A52C-86010901C5D7}" destId="{49F27310-186D-41EB-B0D9-B311379F2447}" srcOrd="2" destOrd="0" presId="urn:microsoft.com/office/officeart/2005/8/layout/orgChart1"/>
    <dgm:cxn modelId="{CFE80256-9487-444E-AA4F-049E6C3D3F9E}" type="presParOf" srcId="{D1F0577B-7768-4685-A52C-86010901C5D7}" destId="{DD37C9DD-498D-4BBC-B3E4-1EA4D5759522}" srcOrd="3" destOrd="0" presId="urn:microsoft.com/office/officeart/2005/8/layout/orgChart1"/>
    <dgm:cxn modelId="{69AD211E-4BE3-4F8C-8657-0F042A592750}" type="presParOf" srcId="{DD37C9DD-498D-4BBC-B3E4-1EA4D5759522}" destId="{5D52FA1C-A3E5-4CA3-8F7A-23BAFF63DCA7}" srcOrd="0" destOrd="0" presId="urn:microsoft.com/office/officeart/2005/8/layout/orgChart1"/>
    <dgm:cxn modelId="{9987A09E-CD39-473B-874F-BF5F581488FA}" type="presParOf" srcId="{5D52FA1C-A3E5-4CA3-8F7A-23BAFF63DCA7}" destId="{08335018-97AA-460E-A117-81DBA3DD3BA6}" srcOrd="0" destOrd="0" presId="urn:microsoft.com/office/officeart/2005/8/layout/orgChart1"/>
    <dgm:cxn modelId="{C9CE734C-6A86-4821-8F03-FB13AFDA1608}" type="presParOf" srcId="{5D52FA1C-A3E5-4CA3-8F7A-23BAFF63DCA7}" destId="{65D0D12C-4679-4F26-9710-FD8E514589D1}" srcOrd="1" destOrd="0" presId="urn:microsoft.com/office/officeart/2005/8/layout/orgChart1"/>
    <dgm:cxn modelId="{CBD543F8-CB07-4E86-886D-457E3F0C4A37}" type="presParOf" srcId="{DD37C9DD-498D-4BBC-B3E4-1EA4D5759522}" destId="{8EB97B11-FBCA-4B4E-B19F-53DF3AFDD2F3}" srcOrd="1" destOrd="0" presId="urn:microsoft.com/office/officeart/2005/8/layout/orgChart1"/>
    <dgm:cxn modelId="{79CEB477-3712-4CDE-AB01-AFBEE75A2D1A}" type="presParOf" srcId="{DD37C9DD-498D-4BBC-B3E4-1EA4D5759522}" destId="{02C81350-F8A1-4EAC-834A-37E8A0F9D7A0}" srcOrd="2" destOrd="0" presId="urn:microsoft.com/office/officeart/2005/8/layout/orgChart1"/>
    <dgm:cxn modelId="{F4CB1036-6B56-432D-9D8E-98B97A5C5927}" type="presParOf" srcId="{D1F0577B-7768-4685-A52C-86010901C5D7}" destId="{86CB14CF-3AAB-49BF-A348-8C10128F63F4}" srcOrd="4" destOrd="0" presId="urn:microsoft.com/office/officeart/2005/8/layout/orgChart1"/>
    <dgm:cxn modelId="{3B7CEDEC-9548-458C-82B3-5EE0E88344BC}" type="presParOf" srcId="{D1F0577B-7768-4685-A52C-86010901C5D7}" destId="{77371579-F80B-48CD-B835-644D974105F2}" srcOrd="5" destOrd="0" presId="urn:microsoft.com/office/officeart/2005/8/layout/orgChart1"/>
    <dgm:cxn modelId="{63E170D9-B57A-4FBE-A944-BD170DB4188A}" type="presParOf" srcId="{77371579-F80B-48CD-B835-644D974105F2}" destId="{C6C8DF18-AFF5-41C5-91D5-986B3912F98F}" srcOrd="0" destOrd="0" presId="urn:microsoft.com/office/officeart/2005/8/layout/orgChart1"/>
    <dgm:cxn modelId="{8BF4FCA3-C6B6-4BB4-B599-63A93287DCA7}" type="presParOf" srcId="{C6C8DF18-AFF5-41C5-91D5-986B3912F98F}" destId="{57DA3771-BFCF-450F-AC08-0C13953670E4}" srcOrd="0" destOrd="0" presId="urn:microsoft.com/office/officeart/2005/8/layout/orgChart1"/>
    <dgm:cxn modelId="{1E36F06C-A9CF-4374-8057-7A337A81B1DE}" type="presParOf" srcId="{C6C8DF18-AFF5-41C5-91D5-986B3912F98F}" destId="{FA66423F-FACA-4DAE-89C7-B644512E5F7D}" srcOrd="1" destOrd="0" presId="urn:microsoft.com/office/officeart/2005/8/layout/orgChart1"/>
    <dgm:cxn modelId="{E222494A-87B4-4B6F-82F1-9F3026811B90}" type="presParOf" srcId="{77371579-F80B-48CD-B835-644D974105F2}" destId="{A60090D2-BA88-4DA7-A0B0-A2449D16B861}" srcOrd="1" destOrd="0" presId="urn:microsoft.com/office/officeart/2005/8/layout/orgChart1"/>
    <dgm:cxn modelId="{D0DF321A-283D-459A-B985-DCABCF121104}" type="presParOf" srcId="{77371579-F80B-48CD-B835-644D974105F2}" destId="{1058A9B4-2819-474F-9B1E-FCE066EC39C9}" srcOrd="2" destOrd="0" presId="urn:microsoft.com/office/officeart/2005/8/layout/orgChart1"/>
    <dgm:cxn modelId="{5D928C12-BB44-4760-B570-AE1E5E1ADA5A}" type="presParOf" srcId="{D1F0577B-7768-4685-A52C-86010901C5D7}" destId="{8E0B701E-731A-4119-97E9-BE8C6970B14F}" srcOrd="6" destOrd="0" presId="urn:microsoft.com/office/officeart/2005/8/layout/orgChart1"/>
    <dgm:cxn modelId="{35521202-2DA4-4BC3-BC34-A8D75E01AA83}" type="presParOf" srcId="{D1F0577B-7768-4685-A52C-86010901C5D7}" destId="{874468E2-0EC1-4B30-BFBA-2E7D789367BD}" srcOrd="7" destOrd="0" presId="urn:microsoft.com/office/officeart/2005/8/layout/orgChart1"/>
    <dgm:cxn modelId="{3D84CC47-B6C6-47CA-87F9-332D1AAA7C67}" type="presParOf" srcId="{874468E2-0EC1-4B30-BFBA-2E7D789367BD}" destId="{EBD67921-28BF-4E49-9555-F1C1BBCF3162}" srcOrd="0" destOrd="0" presId="urn:microsoft.com/office/officeart/2005/8/layout/orgChart1"/>
    <dgm:cxn modelId="{2F01323C-73B0-419A-9F4D-45201936B670}" type="presParOf" srcId="{EBD67921-28BF-4E49-9555-F1C1BBCF3162}" destId="{95F76DE9-F993-4C08-8EB9-2BBE7C2B73FA}" srcOrd="0" destOrd="0" presId="urn:microsoft.com/office/officeart/2005/8/layout/orgChart1"/>
    <dgm:cxn modelId="{6BCAA82F-3CBB-45B0-92E8-5378AA029049}" type="presParOf" srcId="{EBD67921-28BF-4E49-9555-F1C1BBCF3162}" destId="{A76F18EF-98B9-479F-AD3D-B0E4FFB0B47A}" srcOrd="1" destOrd="0" presId="urn:microsoft.com/office/officeart/2005/8/layout/orgChart1"/>
    <dgm:cxn modelId="{5E9539D4-C1D2-4A25-B4F0-BC934AFD94E4}" type="presParOf" srcId="{874468E2-0EC1-4B30-BFBA-2E7D789367BD}" destId="{D5C426A1-EAF3-4CC8-9D70-F9EBFDECC12B}" srcOrd="1" destOrd="0" presId="urn:microsoft.com/office/officeart/2005/8/layout/orgChart1"/>
    <dgm:cxn modelId="{755798BC-AA1E-4B6B-99C5-75263FC107D3}" type="presParOf" srcId="{874468E2-0EC1-4B30-BFBA-2E7D789367BD}" destId="{FAC07446-5EA7-473F-8A6A-3F435781B06F}" srcOrd="2" destOrd="0" presId="urn:microsoft.com/office/officeart/2005/8/layout/orgChart1"/>
    <dgm:cxn modelId="{91A647A0-4921-4632-BE4B-CAF9D10D2C20}" type="presParOf" srcId="{63487077-536E-4911-8464-54721A48DE05}" destId="{53425F9F-A766-4F4F-BE7E-8967A57E25F5}" srcOrd="2" destOrd="0" presId="urn:microsoft.com/office/officeart/2005/8/layout/orgChart1"/>
    <dgm:cxn modelId="{08920DE3-5868-4F93-A78F-EC3538476B08}" type="presParOf" srcId="{53425F9F-A766-4F4F-BE7E-8967A57E25F5}" destId="{68C4EFF2-445F-4267-8276-3476572E2322}" srcOrd="0" destOrd="0" presId="urn:microsoft.com/office/officeart/2005/8/layout/orgChart1"/>
    <dgm:cxn modelId="{087339DE-6D55-429F-B91E-B08B1EB415CD}" type="presParOf" srcId="{53425F9F-A766-4F4F-BE7E-8967A57E25F5}" destId="{AF728B47-EBAB-4EC6-904A-07F266E4DACA}" srcOrd="1" destOrd="0" presId="urn:microsoft.com/office/officeart/2005/8/layout/orgChart1"/>
    <dgm:cxn modelId="{61421F0A-E088-48A6-AFE0-0F86E44EF503}" type="presParOf" srcId="{AF728B47-EBAB-4EC6-904A-07F266E4DACA}" destId="{DD5351A4-1354-47FA-ABA6-EE4079D952E3}" srcOrd="0" destOrd="0" presId="urn:microsoft.com/office/officeart/2005/8/layout/orgChart1"/>
    <dgm:cxn modelId="{55619234-10A5-4A8B-83FD-BA2244BC16BB}" type="presParOf" srcId="{DD5351A4-1354-47FA-ABA6-EE4079D952E3}" destId="{940E95D1-7142-4E02-A0BE-B91C30369A64}" srcOrd="0" destOrd="0" presId="urn:microsoft.com/office/officeart/2005/8/layout/orgChart1"/>
    <dgm:cxn modelId="{B7B02C47-F28B-4E9D-AA9F-AC24F85F008C}" type="presParOf" srcId="{DD5351A4-1354-47FA-ABA6-EE4079D952E3}" destId="{8F9A1E52-B498-4A1B-BE2F-B7CEA92EF782}" srcOrd="1" destOrd="0" presId="urn:microsoft.com/office/officeart/2005/8/layout/orgChart1"/>
    <dgm:cxn modelId="{DB0B0DF6-19FA-469D-9E11-DEF39BD3B0B5}" type="presParOf" srcId="{AF728B47-EBAB-4EC6-904A-07F266E4DACA}" destId="{CE1341E2-B64C-4A42-99B7-9AEFFD1FC2CF}" srcOrd="1" destOrd="0" presId="urn:microsoft.com/office/officeart/2005/8/layout/orgChart1"/>
    <dgm:cxn modelId="{719503E2-7CBC-434C-BE50-E24A8C4B7833}" type="presParOf" srcId="{AF728B47-EBAB-4EC6-904A-07F266E4DACA}" destId="{7E8C11CE-7313-4CE8-8C3E-C45393A9B8EC}"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D0A1B1-4FE0-47A7-A9B7-AA6BEAB698C8}">
      <dsp:nvSpPr>
        <dsp:cNvPr id="0" name=""/>
        <dsp:cNvSpPr/>
      </dsp:nvSpPr>
      <dsp:spPr>
        <a:xfrm>
          <a:off x="6975" y="0"/>
          <a:ext cx="2084944" cy="69426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Has Need</a:t>
          </a:r>
          <a:endParaRPr lang="en-US" sz="2500" kern="1200" dirty="0"/>
        </a:p>
      </dsp:txBody>
      <dsp:txXfrm>
        <a:off x="27309" y="20334"/>
        <a:ext cx="2044276" cy="653598"/>
      </dsp:txXfrm>
    </dsp:sp>
    <dsp:sp modelId="{510877BB-D694-42F8-8EE5-2FEA0D4DA695}">
      <dsp:nvSpPr>
        <dsp:cNvPr id="0" name=""/>
        <dsp:cNvSpPr/>
      </dsp:nvSpPr>
      <dsp:spPr>
        <a:xfrm>
          <a:off x="2300414" y="88600"/>
          <a:ext cx="442008" cy="5170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dsp:txBody>
      <dsp:txXfrm>
        <a:off x="2300414" y="192013"/>
        <a:ext cx="309406" cy="310240"/>
      </dsp:txXfrm>
    </dsp:sp>
    <dsp:sp modelId="{69AF7590-3346-44D0-A93A-5871D5515E10}">
      <dsp:nvSpPr>
        <dsp:cNvPr id="0" name=""/>
        <dsp:cNvSpPr/>
      </dsp:nvSpPr>
      <dsp:spPr>
        <a:xfrm>
          <a:off x="2925898" y="0"/>
          <a:ext cx="2084944" cy="69426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Asks Around</a:t>
          </a:r>
          <a:endParaRPr lang="en-US" sz="2500" kern="1200" dirty="0"/>
        </a:p>
      </dsp:txBody>
      <dsp:txXfrm>
        <a:off x="2946232" y="20334"/>
        <a:ext cx="2044276" cy="653598"/>
      </dsp:txXfrm>
    </dsp:sp>
    <dsp:sp modelId="{59F381EE-E4BA-4972-A7F4-C415D1355567}">
      <dsp:nvSpPr>
        <dsp:cNvPr id="0" name=""/>
        <dsp:cNvSpPr/>
      </dsp:nvSpPr>
      <dsp:spPr>
        <a:xfrm>
          <a:off x="5219337" y="88600"/>
          <a:ext cx="442008" cy="517066"/>
        </a:xfrm>
        <a:prstGeom prst="rightArrow">
          <a:avLst>
            <a:gd name="adj1" fmla="val 60000"/>
            <a:gd name="adj2" fmla="val 50000"/>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889000">
            <a:lnSpc>
              <a:spcPct val="90000"/>
            </a:lnSpc>
            <a:spcBef>
              <a:spcPct val="0"/>
            </a:spcBef>
            <a:spcAft>
              <a:spcPct val="35000"/>
            </a:spcAft>
          </a:pPr>
          <a:endParaRPr lang="en-US" sz="2000" kern="1200" dirty="0"/>
        </a:p>
      </dsp:txBody>
      <dsp:txXfrm>
        <a:off x="5219337" y="192013"/>
        <a:ext cx="309406" cy="310240"/>
      </dsp:txXfrm>
    </dsp:sp>
    <dsp:sp modelId="{536C5273-3965-4AE9-BE6D-37BC75B9C2E5}">
      <dsp:nvSpPr>
        <dsp:cNvPr id="0" name=""/>
        <dsp:cNvSpPr/>
      </dsp:nvSpPr>
      <dsp:spPr>
        <a:xfrm>
          <a:off x="5844820" y="0"/>
          <a:ext cx="2084944" cy="694266"/>
        </a:xfrm>
        <a:prstGeom prst="roundRect">
          <a:avLst>
            <a:gd name="adj" fmla="val 10000"/>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en-US" sz="2500" kern="1200" dirty="0" smtClean="0"/>
            <a:t>Online Search</a:t>
          </a:r>
          <a:endParaRPr lang="en-US" sz="2500" kern="1200" dirty="0"/>
        </a:p>
      </dsp:txBody>
      <dsp:txXfrm>
        <a:off x="5865154" y="20334"/>
        <a:ext cx="2044276" cy="65359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C4EFF2-445F-4267-8276-3476572E2322}">
      <dsp:nvSpPr>
        <dsp:cNvPr id="0" name=""/>
        <dsp:cNvSpPr/>
      </dsp:nvSpPr>
      <dsp:spPr>
        <a:xfrm>
          <a:off x="4539135" y="1119976"/>
          <a:ext cx="215426" cy="943773"/>
        </a:xfrm>
        <a:custGeom>
          <a:avLst/>
          <a:gdLst/>
          <a:ahLst/>
          <a:cxnLst/>
          <a:rect l="0" t="0" r="0" b="0"/>
          <a:pathLst>
            <a:path>
              <a:moveTo>
                <a:pt x="215426" y="0"/>
              </a:moveTo>
              <a:lnTo>
                <a:pt x="215426" y="943773"/>
              </a:lnTo>
              <a:lnTo>
                <a:pt x="0" y="943773"/>
              </a:lnTo>
            </a:path>
          </a:pathLst>
        </a:custGeom>
        <a:noFill/>
        <a:ln w="127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0B701E-731A-4119-97E9-BE8C6970B14F}">
      <dsp:nvSpPr>
        <dsp:cNvPr id="0" name=""/>
        <dsp:cNvSpPr/>
      </dsp:nvSpPr>
      <dsp:spPr>
        <a:xfrm>
          <a:off x="4754562" y="1119976"/>
          <a:ext cx="3723802" cy="1887547"/>
        </a:xfrm>
        <a:custGeom>
          <a:avLst/>
          <a:gdLst/>
          <a:ahLst/>
          <a:cxnLst/>
          <a:rect l="0" t="0" r="0" b="0"/>
          <a:pathLst>
            <a:path>
              <a:moveTo>
                <a:pt x="0" y="0"/>
              </a:moveTo>
              <a:lnTo>
                <a:pt x="0" y="1672120"/>
              </a:lnTo>
              <a:lnTo>
                <a:pt x="3723802" y="1672120"/>
              </a:lnTo>
              <a:lnTo>
                <a:pt x="3723802" y="1887547"/>
              </a:lnTo>
            </a:path>
          </a:pathLst>
        </a:custGeom>
        <a:noFill/>
        <a:ln w="127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CB14CF-3AAB-49BF-A348-8C10128F63F4}">
      <dsp:nvSpPr>
        <dsp:cNvPr id="0" name=""/>
        <dsp:cNvSpPr/>
      </dsp:nvSpPr>
      <dsp:spPr>
        <a:xfrm>
          <a:off x="4754562" y="1119976"/>
          <a:ext cx="1241267" cy="1887547"/>
        </a:xfrm>
        <a:custGeom>
          <a:avLst/>
          <a:gdLst/>
          <a:ahLst/>
          <a:cxnLst/>
          <a:rect l="0" t="0" r="0" b="0"/>
          <a:pathLst>
            <a:path>
              <a:moveTo>
                <a:pt x="0" y="0"/>
              </a:moveTo>
              <a:lnTo>
                <a:pt x="0" y="1672120"/>
              </a:lnTo>
              <a:lnTo>
                <a:pt x="1241267" y="1672120"/>
              </a:lnTo>
              <a:lnTo>
                <a:pt x="1241267" y="1887547"/>
              </a:lnTo>
            </a:path>
          </a:pathLst>
        </a:custGeom>
        <a:noFill/>
        <a:ln w="127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9F27310-186D-41EB-B0D9-B311379F2447}">
      <dsp:nvSpPr>
        <dsp:cNvPr id="0" name=""/>
        <dsp:cNvSpPr/>
      </dsp:nvSpPr>
      <dsp:spPr>
        <a:xfrm>
          <a:off x="3513294" y="1119976"/>
          <a:ext cx="1241267" cy="1887547"/>
        </a:xfrm>
        <a:custGeom>
          <a:avLst/>
          <a:gdLst/>
          <a:ahLst/>
          <a:cxnLst/>
          <a:rect l="0" t="0" r="0" b="0"/>
          <a:pathLst>
            <a:path>
              <a:moveTo>
                <a:pt x="1241267" y="0"/>
              </a:moveTo>
              <a:lnTo>
                <a:pt x="1241267" y="1672120"/>
              </a:lnTo>
              <a:lnTo>
                <a:pt x="0" y="1672120"/>
              </a:lnTo>
              <a:lnTo>
                <a:pt x="0" y="1887547"/>
              </a:lnTo>
            </a:path>
          </a:pathLst>
        </a:custGeom>
        <a:noFill/>
        <a:ln w="127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D86A04F-8E18-4C09-847D-FF6943170D74}">
      <dsp:nvSpPr>
        <dsp:cNvPr id="0" name=""/>
        <dsp:cNvSpPr/>
      </dsp:nvSpPr>
      <dsp:spPr>
        <a:xfrm>
          <a:off x="1030759" y="1119976"/>
          <a:ext cx="3723802" cy="1887547"/>
        </a:xfrm>
        <a:custGeom>
          <a:avLst/>
          <a:gdLst/>
          <a:ahLst/>
          <a:cxnLst/>
          <a:rect l="0" t="0" r="0" b="0"/>
          <a:pathLst>
            <a:path>
              <a:moveTo>
                <a:pt x="3723802" y="0"/>
              </a:moveTo>
              <a:lnTo>
                <a:pt x="3723802" y="1672120"/>
              </a:lnTo>
              <a:lnTo>
                <a:pt x="0" y="1672120"/>
              </a:lnTo>
              <a:lnTo>
                <a:pt x="0" y="1887547"/>
              </a:lnTo>
            </a:path>
          </a:pathLst>
        </a:custGeom>
        <a:noFill/>
        <a:ln w="12700" cap="flat" cmpd="sng" algn="ctr">
          <a:solidFill>
            <a:schemeClr val="dk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F9536A-212F-4EE6-8E36-1F7330E5587D}">
      <dsp:nvSpPr>
        <dsp:cNvPr id="0" name=""/>
        <dsp:cNvSpPr/>
      </dsp:nvSpPr>
      <dsp:spPr>
        <a:xfrm>
          <a:off x="3728721" y="94135"/>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Managing</a:t>
          </a:r>
          <a:br>
            <a:rPr lang="en-US" sz="3400" kern="1200" dirty="0" smtClean="0"/>
          </a:br>
          <a:r>
            <a:rPr lang="en-US" sz="3400" kern="1200" dirty="0" smtClean="0"/>
            <a:t>Partners</a:t>
          </a:r>
          <a:endParaRPr lang="en-US" sz="3400" kern="1200" dirty="0"/>
        </a:p>
      </dsp:txBody>
      <dsp:txXfrm>
        <a:off x="3728721" y="94135"/>
        <a:ext cx="2051681" cy="1025840"/>
      </dsp:txXfrm>
    </dsp:sp>
    <dsp:sp modelId="{7174A553-29A2-4360-80CF-40A80BE1E5E1}">
      <dsp:nvSpPr>
        <dsp:cNvPr id="0" name=""/>
        <dsp:cNvSpPr/>
      </dsp:nvSpPr>
      <dsp:spPr>
        <a:xfrm>
          <a:off x="4918" y="3007523"/>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HR</a:t>
          </a:r>
          <a:endParaRPr lang="en-US" sz="3400" kern="1200" dirty="0"/>
        </a:p>
      </dsp:txBody>
      <dsp:txXfrm>
        <a:off x="4918" y="3007523"/>
        <a:ext cx="2051681" cy="1025840"/>
      </dsp:txXfrm>
    </dsp:sp>
    <dsp:sp modelId="{08335018-97AA-460E-A117-81DBA3DD3BA6}">
      <dsp:nvSpPr>
        <dsp:cNvPr id="0" name=""/>
        <dsp:cNvSpPr/>
      </dsp:nvSpPr>
      <dsp:spPr>
        <a:xfrm>
          <a:off x="2487453" y="3007523"/>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Finance</a:t>
          </a:r>
          <a:endParaRPr lang="en-US" sz="3400" kern="1200" dirty="0"/>
        </a:p>
      </dsp:txBody>
      <dsp:txXfrm>
        <a:off x="2487453" y="3007523"/>
        <a:ext cx="2051681" cy="1025840"/>
      </dsp:txXfrm>
    </dsp:sp>
    <dsp:sp modelId="{57DA3771-BFCF-450F-AC08-0C13953670E4}">
      <dsp:nvSpPr>
        <dsp:cNvPr id="0" name=""/>
        <dsp:cNvSpPr/>
      </dsp:nvSpPr>
      <dsp:spPr>
        <a:xfrm>
          <a:off x="4969989" y="3007523"/>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Service</a:t>
          </a:r>
          <a:endParaRPr lang="en-US" sz="3400" kern="1200" dirty="0"/>
        </a:p>
      </dsp:txBody>
      <dsp:txXfrm>
        <a:off x="4969989" y="3007523"/>
        <a:ext cx="2051681" cy="1025840"/>
      </dsp:txXfrm>
    </dsp:sp>
    <dsp:sp modelId="{95F76DE9-F993-4C08-8EB9-2BBE7C2B73FA}">
      <dsp:nvSpPr>
        <dsp:cNvPr id="0" name=""/>
        <dsp:cNvSpPr/>
      </dsp:nvSpPr>
      <dsp:spPr>
        <a:xfrm>
          <a:off x="7452524" y="3007523"/>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Operations</a:t>
          </a:r>
          <a:endParaRPr lang="en-US" sz="3400" kern="1200" dirty="0"/>
        </a:p>
      </dsp:txBody>
      <dsp:txXfrm>
        <a:off x="7452524" y="3007523"/>
        <a:ext cx="2051681" cy="1025840"/>
      </dsp:txXfrm>
    </dsp:sp>
    <dsp:sp modelId="{940E95D1-7142-4E02-A0BE-B91C30369A64}">
      <dsp:nvSpPr>
        <dsp:cNvPr id="0" name=""/>
        <dsp:cNvSpPr/>
      </dsp:nvSpPr>
      <dsp:spPr>
        <a:xfrm>
          <a:off x="2487453" y="1550829"/>
          <a:ext cx="2051681" cy="1025840"/>
        </a:xfrm>
        <a:prstGeom prst="rect">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1511300">
            <a:lnSpc>
              <a:spcPct val="90000"/>
            </a:lnSpc>
            <a:spcBef>
              <a:spcPct val="0"/>
            </a:spcBef>
            <a:spcAft>
              <a:spcPct val="35000"/>
            </a:spcAft>
          </a:pPr>
          <a:r>
            <a:rPr lang="en-US" sz="3400" kern="1200" dirty="0" smtClean="0"/>
            <a:t>Office Manager</a:t>
          </a:r>
          <a:endParaRPr lang="en-US" sz="3400" kern="1200" dirty="0"/>
        </a:p>
      </dsp:txBody>
      <dsp:txXfrm>
        <a:off x="2487453" y="1550829"/>
        <a:ext cx="2051681" cy="1025840"/>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EA5F0D-C1DC-412F-A146-DDB3A74B588F}" type="datetimeFigureOut">
              <a:rPr lang="en-US"/>
              <a:t>11/13/2015</a:t>
            </a:fld>
            <a:endParaRPr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AE14B8-3CC9-472D-9BC5-A84D80684DE2}" type="slidenum">
              <a:rPr/>
              <a:t>‹#›</a:t>
            </a:fld>
            <a:endParaRPr dirty="0"/>
          </a:p>
        </p:txBody>
      </p:sp>
    </p:spTree>
    <p:extLst>
      <p:ext uri="{BB962C8B-B14F-4D97-AF65-F5344CB8AC3E}">
        <p14:creationId xmlns:p14="http://schemas.microsoft.com/office/powerpoint/2010/main" val="2577827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CDE508-72C8-4AB5-AA9C-1584D31690E0}" type="datetimeFigureOut">
              <a:rPr lang="en-US"/>
              <a:t>11/13/2015</a:t>
            </a:fld>
            <a:endParaRPr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dirty="0"/>
          </a:p>
        </p:txBody>
      </p:sp>
      <p:sp>
        <p:nvSpPr>
          <p:cNvPr id="5" name="Notes Placeholder 4"/>
          <p:cNvSpPr>
            <a:spLocks noGrp="1"/>
          </p:cNvSpPr>
          <p:nvPr>
            <p:ph type="body" sz="quarter" idx="3"/>
          </p:nvPr>
        </p:nvSpPr>
        <p:spPr>
          <a:xfrm>
            <a:off x="685800" y="4400550"/>
            <a:ext cx="5486400" cy="3086100"/>
          </a:xfrm>
          <a:prstGeom prst="rect">
            <a:avLst/>
          </a:prstGeom>
        </p:spPr>
        <p:txBody>
          <a:bodyPr vert="horz" lIns="91440" tIns="45720" rIns="91440" bIns="45720" rtlCol="0"/>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FB667E1-E601-4AAF-B95C-B25720D70A60}" type="slidenum">
              <a:rPr/>
              <a:t>‹#›</a:t>
            </a:fld>
            <a:endParaRPr dirty="0"/>
          </a:p>
        </p:txBody>
      </p:sp>
    </p:spTree>
    <p:extLst>
      <p:ext uri="{BB962C8B-B14F-4D97-AF65-F5344CB8AC3E}">
        <p14:creationId xmlns:p14="http://schemas.microsoft.com/office/powerpoint/2010/main" val="7111367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2</a:t>
            </a:fld>
            <a:endParaRPr lang="en-US" dirty="0"/>
          </a:p>
        </p:txBody>
      </p:sp>
    </p:spTree>
    <p:extLst>
      <p:ext uri="{BB962C8B-B14F-4D97-AF65-F5344CB8AC3E}">
        <p14:creationId xmlns:p14="http://schemas.microsoft.com/office/powerpoint/2010/main" val="302710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47</a:t>
            </a:fld>
            <a:endParaRPr lang="en-US" dirty="0"/>
          </a:p>
        </p:txBody>
      </p:sp>
    </p:spTree>
    <p:extLst>
      <p:ext uri="{BB962C8B-B14F-4D97-AF65-F5344CB8AC3E}">
        <p14:creationId xmlns:p14="http://schemas.microsoft.com/office/powerpoint/2010/main" val="2848728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56</a:t>
            </a:fld>
            <a:endParaRPr lang="en-US" dirty="0"/>
          </a:p>
        </p:txBody>
      </p:sp>
    </p:spTree>
    <p:extLst>
      <p:ext uri="{BB962C8B-B14F-4D97-AF65-F5344CB8AC3E}">
        <p14:creationId xmlns:p14="http://schemas.microsoft.com/office/powerpoint/2010/main" val="2115110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62</a:t>
            </a:fld>
            <a:endParaRPr lang="en-US" dirty="0"/>
          </a:p>
        </p:txBody>
      </p:sp>
    </p:spTree>
    <p:extLst>
      <p:ext uri="{BB962C8B-B14F-4D97-AF65-F5344CB8AC3E}">
        <p14:creationId xmlns:p14="http://schemas.microsoft.com/office/powerpoint/2010/main" val="973738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 require more than one slide</a:t>
            </a:r>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3</a:t>
            </a:fld>
            <a:endParaRPr lang="en-US" dirty="0"/>
          </a:p>
        </p:txBody>
      </p:sp>
    </p:spTree>
    <p:extLst>
      <p:ext uri="{BB962C8B-B14F-4D97-AF65-F5344CB8AC3E}">
        <p14:creationId xmlns:p14="http://schemas.microsoft.com/office/powerpoint/2010/main" val="42658260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5</a:t>
            </a:fld>
            <a:endParaRPr lang="en-US" dirty="0"/>
          </a:p>
        </p:txBody>
      </p:sp>
    </p:spTree>
    <p:extLst>
      <p:ext uri="{BB962C8B-B14F-4D97-AF65-F5344CB8AC3E}">
        <p14:creationId xmlns:p14="http://schemas.microsoft.com/office/powerpoint/2010/main" val="2839800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17</a:t>
            </a:fld>
            <a:endParaRPr lang="en-US" dirty="0"/>
          </a:p>
        </p:txBody>
      </p:sp>
    </p:spTree>
    <p:extLst>
      <p:ext uri="{BB962C8B-B14F-4D97-AF65-F5344CB8AC3E}">
        <p14:creationId xmlns:p14="http://schemas.microsoft.com/office/powerpoint/2010/main" val="578414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 require more than one slide</a:t>
            </a:r>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18</a:t>
            </a:fld>
            <a:endParaRPr lang="en-US" dirty="0"/>
          </a:p>
        </p:txBody>
      </p:sp>
    </p:spTree>
    <p:extLst>
      <p:ext uri="{BB962C8B-B14F-4D97-AF65-F5344CB8AC3E}">
        <p14:creationId xmlns:p14="http://schemas.microsoft.com/office/powerpoint/2010/main" val="2015115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21</a:t>
            </a:fld>
            <a:endParaRPr lang="en-US" dirty="0"/>
          </a:p>
        </p:txBody>
      </p:sp>
    </p:spTree>
    <p:extLst>
      <p:ext uri="{BB962C8B-B14F-4D97-AF65-F5344CB8AC3E}">
        <p14:creationId xmlns:p14="http://schemas.microsoft.com/office/powerpoint/2010/main" val="26351476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May require more than one slide</a:t>
            </a:r>
            <a:endParaRPr lang="en-US" dirty="0"/>
          </a:p>
        </p:txBody>
      </p:sp>
      <p:sp>
        <p:nvSpPr>
          <p:cNvPr id="4" name="Slide Number Placeholder 3"/>
          <p:cNvSpPr>
            <a:spLocks noGrp="1"/>
          </p:cNvSpPr>
          <p:nvPr>
            <p:ph type="sldNum" sz="quarter" idx="10"/>
          </p:nvPr>
        </p:nvSpPr>
        <p:spPr/>
        <p:txBody>
          <a:bodyPr/>
          <a:lstStyle/>
          <a:p>
            <a:fld id="{7FB667E1-E601-4AAF-B95C-B25720D70A60}" type="slidenum">
              <a:rPr lang="en-US" smtClean="0"/>
              <a:t>22</a:t>
            </a:fld>
            <a:endParaRPr lang="en-US" dirty="0"/>
          </a:p>
        </p:txBody>
      </p:sp>
    </p:spTree>
    <p:extLst>
      <p:ext uri="{BB962C8B-B14F-4D97-AF65-F5344CB8AC3E}">
        <p14:creationId xmlns:p14="http://schemas.microsoft.com/office/powerpoint/2010/main" val="39301111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29</a:t>
            </a:fld>
            <a:endParaRPr lang="en-US" dirty="0"/>
          </a:p>
        </p:txBody>
      </p:sp>
    </p:spTree>
    <p:extLst>
      <p:ext uri="{BB962C8B-B14F-4D97-AF65-F5344CB8AC3E}">
        <p14:creationId xmlns:p14="http://schemas.microsoft.com/office/powerpoint/2010/main" val="3783583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sz="1200" b="0" i="1" u="none" strike="noStrike" kern="1200" baseline="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7FB667E1-E601-4AAF-B95C-B25720D70A60}" type="slidenum">
              <a:rPr lang="en-US" smtClean="0"/>
              <a:t>38</a:t>
            </a:fld>
            <a:endParaRPr lang="en-US" dirty="0"/>
          </a:p>
        </p:txBody>
      </p:sp>
    </p:spTree>
    <p:extLst>
      <p:ext uri="{BB962C8B-B14F-4D97-AF65-F5344CB8AC3E}">
        <p14:creationId xmlns:p14="http://schemas.microsoft.com/office/powerpoint/2010/main" val="235600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51" y="0"/>
            <a:ext cx="12188699" cy="4799300"/>
          </a:xfrm>
          <a:prstGeom prst="rect">
            <a:avLst/>
          </a:prstGeom>
        </p:spPr>
      </p:pic>
      <p:sp>
        <p:nvSpPr>
          <p:cNvPr id="4" name="Rectangle 3"/>
          <p:cNvSpPr/>
          <p:nvPr/>
        </p:nvSpPr>
        <p:spPr bwMode="ltGray">
          <a:xfrm>
            <a:off x="-2" y="4754880"/>
            <a:ext cx="12192002" cy="21031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dirty="0">
              <a:ln>
                <a:noFill/>
              </a:ln>
              <a:solidFill>
                <a:prstClr val="white"/>
              </a:solidFill>
              <a:effectLst/>
              <a:uLnTx/>
              <a:uFillTx/>
              <a:latin typeface="Euphemia"/>
              <a:ea typeface="+mn-ea"/>
              <a:cs typeface="+mn-cs"/>
            </a:endParaRPr>
          </a:p>
        </p:txBody>
      </p:sp>
      <p:sp>
        <p:nvSpPr>
          <p:cNvPr id="6" name="Rectangle 5"/>
          <p:cNvSpPr/>
          <p:nvPr/>
        </p:nvSpPr>
        <p:spPr bwMode="white">
          <a:xfrm>
            <a:off x="-127" y="4724400"/>
            <a:ext cx="12188826" cy="76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1"/>
          <p:cNvSpPr>
            <a:spLocks noGrp="1"/>
          </p:cNvSpPr>
          <p:nvPr>
            <p:ph type="ctrTitle"/>
          </p:nvPr>
        </p:nvSpPr>
        <p:spPr>
          <a:xfrm>
            <a:off x="1523999" y="4800600"/>
            <a:ext cx="9144002" cy="1143000"/>
          </a:xfrm>
        </p:spPr>
        <p:txBody>
          <a:bodyPr anchor="b">
            <a:normAutofit/>
          </a:bodyPr>
          <a:lstStyle>
            <a:lvl1pPr algn="ctr">
              <a:defRPr sz="48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1522413" y="5943600"/>
            <a:ext cx="9144002" cy="762000"/>
          </a:xfrm>
        </p:spPr>
        <p:txBody>
          <a:bodyPr>
            <a:normAutofit/>
          </a:bodyPr>
          <a:lstStyle>
            <a:lvl1pPr marL="0" indent="0" algn="ctr">
              <a:spcBef>
                <a:spcPts val="0"/>
              </a:spcBef>
              <a:buNone/>
              <a:defRPr sz="2000" cap="none" baseline="0">
                <a:solidFill>
                  <a:schemeClr val="bg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a:p>
        </p:txBody>
      </p:sp>
    </p:spTree>
    <p:extLst>
      <p:ext uri="{BB962C8B-B14F-4D97-AF65-F5344CB8AC3E}">
        <p14:creationId xmlns:p14="http://schemas.microsoft.com/office/powerpoint/2010/main" val="3382882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Alternate Content with Caption">
    <p:spTree>
      <p:nvGrpSpPr>
        <p:cNvPr id="1" name=""/>
        <p:cNvGrpSpPr/>
        <p:nvPr/>
      </p:nvGrpSpPr>
      <p:grpSpPr>
        <a:xfrm>
          <a:off x="0" y="0"/>
          <a:ext cx="0" cy="0"/>
          <a:chOff x="0" y="0"/>
          <a:chExt cx="0" cy="0"/>
        </a:xfrm>
      </p:grpSpPr>
      <p:sp>
        <p:nvSpPr>
          <p:cNvPr id="8" name="Rectangle 7"/>
          <p:cNvSpPr/>
          <p:nvPr/>
        </p:nvSpPr>
        <p:spPr bwMode="ltGray">
          <a:xfrm>
            <a:off x="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dirty="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60412" y="2362200"/>
            <a:ext cx="3200400" cy="1990725"/>
          </a:xfrm>
        </p:spPr>
        <p:txBody>
          <a:bodyPr anchor="b">
            <a:normAutofit/>
          </a:bodyPr>
          <a:lstStyle>
            <a:lvl1pPr>
              <a:defRPr sz="3400" b="0">
                <a:solidFill>
                  <a:schemeClr val="bg1"/>
                </a:solidFill>
              </a:defRPr>
            </a:lvl1pPr>
          </a:lstStyle>
          <a:p>
            <a:r>
              <a:rPr lang="en-US" smtClean="0"/>
              <a:t>Click to edit Master title style</a:t>
            </a:r>
            <a:endParaRPr/>
          </a:p>
        </p:txBody>
      </p:sp>
      <p:sp>
        <p:nvSpPr>
          <p:cNvPr id="3" name="Content Placeholder 2"/>
          <p:cNvSpPr>
            <a:spLocks noGrp="1"/>
          </p:cNvSpPr>
          <p:nvPr>
            <p:ph idx="1"/>
          </p:nvPr>
        </p:nvSpPr>
        <p:spPr>
          <a:xfrm>
            <a:off x="5362892" y="685800"/>
            <a:ext cx="6370320"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11/13/2015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dirty="0"/>
          </a:p>
        </p:txBody>
      </p:sp>
    </p:spTree>
    <p:extLst>
      <p:ext uri="{BB962C8B-B14F-4D97-AF65-F5344CB8AC3E}">
        <p14:creationId xmlns:p14="http://schemas.microsoft.com/office/powerpoint/2010/main" val="376930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bwMode="ltGray">
          <a:xfrm>
            <a:off x="7315200" y="0"/>
            <a:ext cx="4873752" cy="68580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dirty="0">
              <a:ln>
                <a:noFill/>
              </a:ln>
              <a:solidFill>
                <a:prstClr val="white"/>
              </a:solidFill>
              <a:effectLst/>
              <a:uLnTx/>
              <a:uFillTx/>
              <a:latin typeface="Euphemia"/>
              <a:ea typeface="+mn-ea"/>
              <a:cs typeface="+mn-cs"/>
            </a:endParaRPr>
          </a:p>
        </p:txBody>
      </p:sp>
      <p:sp>
        <p:nvSpPr>
          <p:cNvPr id="2" name="Title 1"/>
          <p:cNvSpPr>
            <a:spLocks noGrp="1"/>
          </p:cNvSpPr>
          <p:nvPr>
            <p:ph type="title"/>
          </p:nvPr>
        </p:nvSpPr>
        <p:spPr>
          <a:xfrm>
            <a:off x="7923214" y="2362200"/>
            <a:ext cx="3200400" cy="1993392"/>
          </a:xfrm>
        </p:spPr>
        <p:txBody>
          <a:bodyPr anchor="b">
            <a:normAutofit/>
          </a:bodyPr>
          <a:lstStyle>
            <a:lvl1pPr>
              <a:defRPr sz="3400" b="0">
                <a:solidFill>
                  <a:schemeClr val="bg1"/>
                </a:solidFill>
              </a:defRPr>
            </a:lvl1pPr>
          </a:lstStyle>
          <a:p>
            <a:r>
              <a:rPr lang="en-US" smtClean="0"/>
              <a:t>Click to edit Master title style</a:t>
            </a:r>
            <a:endParaRPr/>
          </a:p>
        </p:txBody>
      </p:sp>
      <p:sp>
        <p:nvSpPr>
          <p:cNvPr id="3" name="Picture Placeholder 2"/>
          <p:cNvSpPr>
            <a:spLocks noGrp="1"/>
          </p:cNvSpPr>
          <p:nvPr>
            <p:ph type="pic" idx="1"/>
          </p:nvPr>
        </p:nvSpPr>
        <p:spPr>
          <a:xfrm>
            <a:off x="0" y="0"/>
            <a:ext cx="7315200" cy="6858000"/>
          </a:xfrm>
          <a:solidFill>
            <a:schemeClr val="bg2">
              <a:lumMod val="90000"/>
            </a:schemeClr>
          </a:solidFill>
        </p:spPr>
        <p:txBody>
          <a:bodyPr/>
          <a:lstStyle>
            <a:lvl1pPr marL="0" indent="0" algn="ctr">
              <a:buNone/>
              <a:defRPr sz="320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dirty="0"/>
          </a:p>
        </p:txBody>
      </p:sp>
      <p:sp>
        <p:nvSpPr>
          <p:cNvPr id="4" name="Text Placeholder 3"/>
          <p:cNvSpPr>
            <a:spLocks noGrp="1"/>
          </p:cNvSpPr>
          <p:nvPr>
            <p:ph type="body" sz="half" idx="2"/>
          </p:nvPr>
        </p:nvSpPr>
        <p:spPr>
          <a:xfrm>
            <a:off x="7923214" y="4355592"/>
            <a:ext cx="3200400" cy="1644614"/>
          </a:xfrm>
        </p:spPr>
        <p:txBody>
          <a:bodyPr>
            <a:normAutofit/>
          </a:bodyPr>
          <a:lstStyle>
            <a:lvl1pPr marL="0" indent="0">
              <a:spcBef>
                <a:spcPts val="1200"/>
              </a:spcBef>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11/13/2015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1371734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11/13/2015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3338572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274638"/>
            <a:ext cx="2628900" cy="5897562"/>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838200" y="274638"/>
            <a:ext cx="7734300"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11/13/2015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2751558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lstStyle>
            <a:lvl1pPr>
              <a:defRPr b="1"/>
            </a:lvl1pPr>
          </a:lstStyle>
          <a:p>
            <a:r>
              <a:rPr lang="en-US" smtClean="0"/>
              <a:t>Click to edit Master title style</a:t>
            </a:r>
            <a:endParaRPr/>
          </a:p>
        </p:txBody>
      </p:sp>
      <p:sp>
        <p:nvSpPr>
          <p:cNvPr id="3" name="Content Placeholder 2"/>
          <p:cNvSpPr>
            <a:spLocks noGrp="1"/>
          </p:cNvSpPr>
          <p:nvPr>
            <p:ph idx="1"/>
          </p:nvPr>
        </p:nvSpPr>
        <p:spPr/>
        <p:txBody>
          <a:bodyPr/>
          <a:lstStyle>
            <a:lvl6pPr>
              <a:defRPr/>
            </a:lvl6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9E583DDF-CA54-461A-A486-592D2374C532}" type="datetimeFigureOut">
              <a:rPr lang="en-US"/>
              <a:t>11/13/2015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415934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0" y="0"/>
            <a:ext cx="12188826" cy="45720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dirty="0">
              <a:ln>
                <a:noFill/>
              </a:ln>
              <a:solidFill>
                <a:prstClr val="white"/>
              </a:solidFill>
              <a:effectLst/>
              <a:uLnTx/>
              <a:uFillTx/>
              <a:latin typeface="Euphemia"/>
            </a:endParaRPr>
          </a:p>
        </p:txBody>
      </p:sp>
      <p:sp>
        <p:nvSpPr>
          <p:cNvPr id="8" name="Rectangle 7"/>
          <p:cNvSpPr/>
          <p:nvPr/>
        </p:nvSpPr>
        <p:spPr bwMode="white">
          <a:xfrm>
            <a:off x="-1" y="4114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1"/>
          <p:cNvSpPr>
            <a:spLocks noGrp="1"/>
          </p:cNvSpPr>
          <p:nvPr>
            <p:ph type="title"/>
          </p:nvPr>
        </p:nvSpPr>
        <p:spPr>
          <a:xfrm>
            <a:off x="1524000" y="1143000"/>
            <a:ext cx="9144000" cy="2667000"/>
          </a:xfrm>
        </p:spPr>
        <p:txBody>
          <a:bodyPr anchor="b">
            <a:normAutofit/>
          </a:bodyPr>
          <a:lstStyle>
            <a:lvl1pPr algn="ctr">
              <a:defRPr sz="5200" b="0"/>
            </a:lvl1pPr>
          </a:lstStyle>
          <a:p>
            <a:r>
              <a:rPr lang="en-US" smtClean="0"/>
              <a:t>Click to edit Master title style</a:t>
            </a:r>
            <a:endParaRPr/>
          </a:p>
        </p:txBody>
      </p:sp>
      <p:sp>
        <p:nvSpPr>
          <p:cNvPr id="3" name="Text Placeholder 2"/>
          <p:cNvSpPr>
            <a:spLocks noGrp="1"/>
          </p:cNvSpPr>
          <p:nvPr>
            <p:ph type="body" idx="1"/>
          </p:nvPr>
        </p:nvSpPr>
        <p:spPr>
          <a:xfrm>
            <a:off x="1524000" y="3810000"/>
            <a:ext cx="9144000" cy="1143000"/>
          </a:xfrm>
        </p:spPr>
        <p:txBody>
          <a:bodyPr anchor="t">
            <a:normAutofit/>
          </a:bodyPr>
          <a:lstStyle>
            <a:lvl1pPr marL="0" indent="0" algn="ctr">
              <a:spcBef>
                <a:spcPts val="0"/>
              </a:spcBef>
              <a:buNone/>
              <a:defRPr sz="2400" cap="none" baseline="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E583DDF-CA54-461A-A486-592D2374C532}" type="datetimeFigureOut">
              <a:rPr lang="en-US"/>
              <a:t>11/13/2015</a:t>
            </a:fld>
            <a:endParaRPr dirty="0"/>
          </a:p>
        </p:txBody>
      </p:sp>
      <p:sp>
        <p:nvSpPr>
          <p:cNvPr id="5" name="Footer Placeholder 4"/>
          <p:cNvSpPr>
            <a:spLocks noGrp="1"/>
          </p:cNvSpPr>
          <p:nvPr>
            <p:ph type="ftr" sz="quarter" idx="11"/>
          </p:nvPr>
        </p:nvSpPr>
        <p:spPr/>
        <p:txBody>
          <a:bodyPr/>
          <a:lstStyle/>
          <a:p>
            <a:endParaRPr dirty="0"/>
          </a:p>
        </p:txBody>
      </p:sp>
      <p:sp>
        <p:nvSpPr>
          <p:cNvPr id="6" name="Slide Number Placeholder 5"/>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27158437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Alternate 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524000" y="1143000"/>
            <a:ext cx="9144000" cy="2667000"/>
          </a:xfrm>
        </p:spPr>
        <p:txBody>
          <a:bodyPr anchor="b">
            <a:normAutofit/>
          </a:bodyPr>
          <a:lstStyle>
            <a:lvl1pPr algn="ctr">
              <a:defRPr sz="5200" b="0">
                <a:solidFill>
                  <a:schemeClr val="tx1"/>
                </a:solidFill>
              </a:defRPr>
            </a:lvl1pPr>
          </a:lstStyle>
          <a:p>
            <a:r>
              <a:rPr lang="en-US" smtClean="0"/>
              <a:t>Click to edit Master title style</a:t>
            </a:r>
            <a:endParaRPr/>
          </a:p>
        </p:txBody>
      </p:sp>
      <p:sp>
        <p:nvSpPr>
          <p:cNvPr id="3" name="Text Placeholder 2"/>
          <p:cNvSpPr>
            <a:spLocks noGrp="1"/>
          </p:cNvSpPr>
          <p:nvPr>
            <p:ph type="body" idx="1"/>
          </p:nvPr>
        </p:nvSpPr>
        <p:spPr>
          <a:xfrm>
            <a:off x="1522413" y="3810000"/>
            <a:ext cx="9144000" cy="1143000"/>
          </a:xfrm>
        </p:spPr>
        <p:txBody>
          <a:bodyPr anchor="t">
            <a:normAutofit/>
          </a:bodyPr>
          <a:lstStyle>
            <a:lvl1pPr marL="0" indent="0" algn="ctr">
              <a:spcBef>
                <a:spcPts val="0"/>
              </a:spcBef>
              <a:buNone/>
              <a:defRPr sz="24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11/13/2015</a:t>
            </a:fld>
            <a:endParaRPr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dirty="0"/>
          </a:p>
        </p:txBody>
      </p:sp>
    </p:spTree>
    <p:extLst>
      <p:ext uri="{BB962C8B-B14F-4D97-AF65-F5344CB8AC3E}">
        <p14:creationId xmlns:p14="http://schemas.microsoft.com/office/powerpoint/2010/main" val="280432806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134112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6278880" y="1901952"/>
            <a:ext cx="4572000" cy="4123944"/>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9DD7D43D-6574-4C7B-808D-C6C12215A4D4}" type="datetimeFigureOut">
              <a:rPr lang="en-US"/>
              <a:t>11/13/2015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A0ECE5F2-81AA-4605-B028-6FBA391056AF}" type="slidenum">
              <a:rPr/>
              <a:t>‹#›</a:t>
            </a:fld>
            <a:endParaRPr dirty="0"/>
          </a:p>
        </p:txBody>
      </p:sp>
    </p:spTree>
    <p:extLst>
      <p:ext uri="{BB962C8B-B14F-4D97-AF65-F5344CB8AC3E}">
        <p14:creationId xmlns:p14="http://schemas.microsoft.com/office/powerpoint/2010/main" val="3117078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41120" y="466344"/>
            <a:ext cx="9509760" cy="1234440"/>
          </a:xfrm>
        </p:spPr>
        <p:txBody>
          <a:bodyPr/>
          <a:lstStyle/>
          <a:p>
            <a:r>
              <a:rPr lang="en-US" smtClean="0"/>
              <a:t>Click to edit Master title style</a:t>
            </a:r>
            <a:endParaRPr/>
          </a:p>
        </p:txBody>
      </p:sp>
      <p:sp>
        <p:nvSpPr>
          <p:cNvPr id="3" name="Text Placeholder 2"/>
          <p:cNvSpPr>
            <a:spLocks noGrp="1"/>
          </p:cNvSpPr>
          <p:nvPr>
            <p:ph type="body" idx="1"/>
          </p:nvPr>
        </p:nvSpPr>
        <p:spPr>
          <a:xfrm>
            <a:off x="134112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112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6278880" y="1837464"/>
            <a:ext cx="4572000" cy="766588"/>
          </a:xfrm>
        </p:spPr>
        <p:txBody>
          <a:bodyPr anchor="ctr">
            <a:normAutofit/>
          </a:bodyPr>
          <a:lstStyle>
            <a:lvl1pPr marL="0" indent="0">
              <a:spcBef>
                <a:spcPts val="0"/>
              </a:spcBef>
              <a:buNone/>
              <a:defRPr sz="2200" b="0" cap="none"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78880" y="2740732"/>
            <a:ext cx="4572000" cy="3288847"/>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9E583DDF-CA54-461A-A486-592D2374C532}" type="datetimeFigureOut">
              <a:rPr lang="en-US"/>
              <a:t>11/13/2015</a:t>
            </a:fld>
            <a:endParaRPr dirty="0"/>
          </a:p>
        </p:txBody>
      </p:sp>
      <p:sp>
        <p:nvSpPr>
          <p:cNvPr id="8" name="Footer Placeholder 7"/>
          <p:cNvSpPr>
            <a:spLocks noGrp="1"/>
          </p:cNvSpPr>
          <p:nvPr>
            <p:ph type="ftr" sz="quarter" idx="11"/>
          </p:nvPr>
        </p:nvSpPr>
        <p:spPr/>
        <p:txBody>
          <a:bodyPr/>
          <a:lstStyle/>
          <a:p>
            <a:endParaRPr dirty="0"/>
          </a:p>
        </p:txBody>
      </p:sp>
      <p:sp>
        <p:nvSpPr>
          <p:cNvPr id="9" name="Slide Number Placeholder 8"/>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405708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9E583DDF-CA54-461A-A486-592D2374C532}" type="datetimeFigureOut">
              <a:rPr lang="en-US"/>
              <a:t>11/13/2015</a:t>
            </a:fld>
            <a:endParaRPr dirty="0"/>
          </a:p>
        </p:txBody>
      </p:sp>
      <p:sp>
        <p:nvSpPr>
          <p:cNvPr id="4" name="Footer Placeholder 3"/>
          <p:cNvSpPr>
            <a:spLocks noGrp="1"/>
          </p:cNvSpPr>
          <p:nvPr>
            <p:ph type="ftr" sz="quarter" idx="11"/>
          </p:nvPr>
        </p:nvSpPr>
        <p:spPr/>
        <p:txBody>
          <a:bodyPr/>
          <a:lstStyle/>
          <a:p>
            <a:endParaRPr dirty="0"/>
          </a:p>
        </p:txBody>
      </p:sp>
      <p:sp>
        <p:nvSpPr>
          <p:cNvPr id="5" name="Slide Number Placeholder 4"/>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842011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fld id="{9E583DDF-CA54-461A-A486-592D2374C532}" type="datetimeFigureOut">
              <a:rPr lang="en-US"/>
              <a:pPr/>
              <a:t>11/13/2015</a:t>
            </a:fld>
            <a:endParaRPr dirty="0"/>
          </a:p>
        </p:txBody>
      </p:sp>
      <p:sp>
        <p:nvSpPr>
          <p:cNvPr id="3" name="Footer Placeholder 2"/>
          <p:cNvSpPr>
            <a:spLocks noGrp="1"/>
          </p:cNvSpPr>
          <p:nvPr>
            <p:ph type="ftr" sz="quarter" idx="11"/>
          </p:nvPr>
        </p:nvSpPr>
        <p:spPr/>
        <p:txBody>
          <a:bodyPr/>
          <a:lstStyle>
            <a:lvl1pPr>
              <a:defRPr>
                <a:solidFill>
                  <a:schemeClr val="tx2"/>
                </a:solidFill>
              </a:defRPr>
            </a:lvl1pPr>
          </a:lstStyle>
          <a:p>
            <a:endParaRPr dirty="0"/>
          </a:p>
        </p:txBody>
      </p:sp>
      <p:sp>
        <p:nvSpPr>
          <p:cNvPr id="4" name="Slide Number Placeholder 3"/>
          <p:cNvSpPr>
            <a:spLocks noGrp="1"/>
          </p:cNvSpPr>
          <p:nvPr>
            <p:ph type="sldNum" sz="quarter" idx="12"/>
          </p:nvPr>
        </p:nvSpPr>
        <p:spPr/>
        <p:txBody>
          <a:bodyPr/>
          <a:lstStyle>
            <a:lvl1pPr>
              <a:defRPr>
                <a:solidFill>
                  <a:schemeClr val="tx2"/>
                </a:solidFill>
              </a:defRPr>
            </a:lvl1pPr>
          </a:lstStyle>
          <a:p>
            <a:fld id="{CA8D9AD5-F248-4919-864A-CFD76CC027D6}" type="slidenum">
              <a:rPr/>
              <a:pPr/>
              <a:t>‹#›</a:t>
            </a:fld>
            <a:endParaRPr dirty="0"/>
          </a:p>
        </p:txBody>
      </p:sp>
    </p:spTree>
    <p:extLst>
      <p:ext uri="{BB962C8B-B14F-4D97-AF65-F5344CB8AC3E}">
        <p14:creationId xmlns:p14="http://schemas.microsoft.com/office/powerpoint/2010/main" val="2559003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0412" y="2362200"/>
            <a:ext cx="3200400" cy="1990725"/>
          </a:xfrm>
        </p:spPr>
        <p:txBody>
          <a:bodyPr anchor="b">
            <a:normAutofit/>
          </a:bodyPr>
          <a:lstStyle>
            <a:lvl1pPr>
              <a:defRPr sz="3400" b="0"/>
            </a:lvl1pPr>
          </a:lstStyle>
          <a:p>
            <a:r>
              <a:rPr lang="en-US" smtClean="0"/>
              <a:t>Click to edit Master title style</a:t>
            </a:r>
            <a:endParaRPr/>
          </a:p>
        </p:txBody>
      </p:sp>
      <p:sp>
        <p:nvSpPr>
          <p:cNvPr id="3" name="Content Placeholder 2"/>
          <p:cNvSpPr>
            <a:spLocks noGrp="1"/>
          </p:cNvSpPr>
          <p:nvPr>
            <p:ph idx="1"/>
          </p:nvPr>
        </p:nvSpPr>
        <p:spPr>
          <a:xfrm>
            <a:off x="4494212" y="685800"/>
            <a:ext cx="7239001"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760412" y="4367308"/>
            <a:ext cx="3200400" cy="1622012"/>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E583DDF-CA54-461A-A486-592D2374C532}" type="datetimeFigureOut">
              <a:rPr lang="en-US"/>
              <a:t>11/13/2015</a:t>
            </a:fld>
            <a:endParaRPr dirty="0"/>
          </a:p>
        </p:txBody>
      </p:sp>
      <p:sp>
        <p:nvSpPr>
          <p:cNvPr id="6" name="Footer Placeholder 5"/>
          <p:cNvSpPr>
            <a:spLocks noGrp="1"/>
          </p:cNvSpPr>
          <p:nvPr>
            <p:ph type="ftr" sz="quarter" idx="11"/>
          </p:nvPr>
        </p:nvSpPr>
        <p:spPr/>
        <p:txBody>
          <a:bodyPr/>
          <a:lstStyle/>
          <a:p>
            <a:endParaRPr dirty="0"/>
          </a:p>
        </p:txBody>
      </p:sp>
      <p:sp>
        <p:nvSpPr>
          <p:cNvPr id="7" name="Slide Number Placeholder 6"/>
          <p:cNvSpPr>
            <a:spLocks noGrp="1"/>
          </p:cNvSpPr>
          <p:nvPr>
            <p:ph type="sldNum" sz="quarter" idx="12"/>
          </p:nvPr>
        </p:nvSpPr>
        <p:spPr/>
        <p:txBody>
          <a:bodyPr/>
          <a:lstStyle/>
          <a:p>
            <a:fld id="{CA8D9AD5-F248-4919-864A-CFD76CC027D6}" type="slidenum">
              <a:rPr/>
              <a:t>‹#›</a:t>
            </a:fld>
            <a:endParaRPr dirty="0"/>
          </a:p>
        </p:txBody>
      </p:sp>
    </p:spTree>
    <p:extLst>
      <p:ext uri="{BB962C8B-B14F-4D97-AF65-F5344CB8AC3E}">
        <p14:creationId xmlns:p14="http://schemas.microsoft.com/office/powerpoint/2010/main" val="1435946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bwMode="ltGray">
          <a:xfrm>
            <a:off x="1587" y="6583680"/>
            <a:ext cx="12188826" cy="274320"/>
          </a:xfrm>
          <a:prstGeom prst="rect">
            <a:avLst/>
          </a:prstGeom>
          <a:gradFill flip="none" rotWithShape="1">
            <a:gsLst>
              <a:gs pos="100000">
                <a:schemeClr val="tx2">
                  <a:lumMod val="75000"/>
                </a:schemeClr>
              </a:gs>
              <a:gs pos="0">
                <a:schemeClr val="tx2"/>
              </a:gs>
            </a:gsLst>
            <a:path path="circle">
              <a:fillToRect l="50000" t="50000" r="50000" b="50000"/>
            </a:path>
            <a:tileRect/>
          </a:gradFill>
          <a:ln w="952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b="0" i="0" u="none" strike="noStrike" kern="0" cap="none" spc="0" normalizeH="0" baseline="0" dirty="0">
              <a:ln>
                <a:noFill/>
              </a:ln>
              <a:solidFill>
                <a:prstClr val="white"/>
              </a:solidFill>
              <a:effectLst/>
              <a:uLnTx/>
              <a:uFillTx/>
              <a:latin typeface="Euphemia"/>
            </a:endParaRPr>
          </a:p>
        </p:txBody>
      </p:sp>
      <p:sp>
        <p:nvSpPr>
          <p:cNvPr id="8" name="Rectangle 7"/>
          <p:cNvSpPr/>
          <p:nvPr/>
        </p:nvSpPr>
        <p:spPr bwMode="white">
          <a:xfrm>
            <a:off x="1587" y="6583680"/>
            <a:ext cx="12188826" cy="457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2" name="Title Placeholder 1"/>
          <p:cNvSpPr>
            <a:spLocks noGrp="1"/>
          </p:cNvSpPr>
          <p:nvPr>
            <p:ph type="title"/>
          </p:nvPr>
        </p:nvSpPr>
        <p:spPr>
          <a:xfrm>
            <a:off x="1341120" y="467360"/>
            <a:ext cx="9509760" cy="1233424"/>
          </a:xfrm>
          <a:prstGeom prst="rect">
            <a:avLst/>
          </a:prstGeom>
        </p:spPr>
        <p:txBody>
          <a:bodyPr vert="horz" lIns="91440" tIns="45720" rIns="91440" bIns="45720" rtlCol="0" anchor="b">
            <a:normAutofit/>
          </a:bodyPr>
          <a:lstStyle/>
          <a:p>
            <a:r>
              <a:rPr lang="en-US" smtClean="0"/>
              <a:t>Click to edit Master title style</a:t>
            </a:r>
            <a:endParaRPr/>
          </a:p>
        </p:txBody>
      </p:sp>
      <p:sp>
        <p:nvSpPr>
          <p:cNvPr id="3" name="Text Placeholder 2"/>
          <p:cNvSpPr>
            <a:spLocks noGrp="1"/>
          </p:cNvSpPr>
          <p:nvPr>
            <p:ph type="body" idx="1"/>
          </p:nvPr>
        </p:nvSpPr>
        <p:spPr>
          <a:xfrm>
            <a:off x="1341120" y="1901952"/>
            <a:ext cx="9509760" cy="412762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8875776" y="6601968"/>
            <a:ext cx="960120" cy="237744"/>
          </a:xfrm>
          <a:prstGeom prst="rect">
            <a:avLst/>
          </a:prstGeom>
        </p:spPr>
        <p:txBody>
          <a:bodyPr vert="horz" lIns="91440" tIns="45720" rIns="91440" bIns="45720" rtlCol="0" anchor="ctr"/>
          <a:lstStyle>
            <a:lvl1pPr algn="r">
              <a:defRPr sz="800">
                <a:solidFill>
                  <a:schemeClr val="bg2"/>
                </a:solidFill>
              </a:defRPr>
            </a:lvl1pPr>
          </a:lstStyle>
          <a:p>
            <a:fld id="{9E583DDF-CA54-461A-A486-592D2374C532}" type="datetimeFigureOut">
              <a:rPr lang="en-US"/>
              <a:pPr/>
              <a:t>11/13/2015</a:t>
            </a:fld>
            <a:endParaRPr dirty="0"/>
          </a:p>
        </p:txBody>
      </p:sp>
      <p:sp>
        <p:nvSpPr>
          <p:cNvPr id="5" name="Footer Placeholder 4"/>
          <p:cNvSpPr>
            <a:spLocks noGrp="1"/>
          </p:cNvSpPr>
          <p:nvPr>
            <p:ph type="ftr" sz="quarter" idx="3"/>
          </p:nvPr>
        </p:nvSpPr>
        <p:spPr>
          <a:xfrm>
            <a:off x="1341120" y="6601968"/>
            <a:ext cx="7159752" cy="237744"/>
          </a:xfrm>
          <a:prstGeom prst="rect">
            <a:avLst/>
          </a:prstGeom>
        </p:spPr>
        <p:txBody>
          <a:bodyPr vert="horz" lIns="91440" tIns="45720" rIns="91440" bIns="45720" rtlCol="0" anchor="ctr"/>
          <a:lstStyle>
            <a:lvl1pPr algn="l">
              <a:defRPr sz="800" cap="all" baseline="0">
                <a:solidFill>
                  <a:schemeClr val="bg2"/>
                </a:solidFill>
              </a:defRPr>
            </a:lvl1pPr>
          </a:lstStyle>
          <a:p>
            <a:endParaRPr dirty="0"/>
          </a:p>
        </p:txBody>
      </p:sp>
      <p:sp>
        <p:nvSpPr>
          <p:cNvPr id="6" name="Slide Number Placeholder 5"/>
          <p:cNvSpPr>
            <a:spLocks noGrp="1"/>
          </p:cNvSpPr>
          <p:nvPr>
            <p:ph type="sldNum" sz="quarter" idx="4"/>
          </p:nvPr>
        </p:nvSpPr>
        <p:spPr>
          <a:xfrm>
            <a:off x="10210800" y="6601968"/>
            <a:ext cx="640080" cy="237744"/>
          </a:xfrm>
          <a:prstGeom prst="rect">
            <a:avLst/>
          </a:prstGeom>
        </p:spPr>
        <p:txBody>
          <a:bodyPr vert="horz" lIns="91440" tIns="45720" rIns="91440" bIns="45720" rtlCol="0" anchor="ctr"/>
          <a:lstStyle>
            <a:lvl1pPr algn="r">
              <a:defRPr sz="800">
                <a:solidFill>
                  <a:schemeClr val="bg2"/>
                </a:solidFill>
              </a:defRPr>
            </a:lvl1pPr>
          </a:lstStyle>
          <a:p>
            <a:fld id="{CA8D9AD5-F248-4919-864A-CFD76CC027D6}" type="slidenum">
              <a:rPr/>
              <a:pPr/>
              <a:t>‹#›</a:t>
            </a:fld>
            <a:endParaRPr dirty="0"/>
          </a:p>
        </p:txBody>
      </p:sp>
      <p:pic>
        <p:nvPicPr>
          <p:cNvPr id="9" name="Picture 8"/>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6200" y="5985530"/>
            <a:ext cx="1143000" cy="514350"/>
          </a:xfrm>
          <a:prstGeom prst="rect">
            <a:avLst/>
          </a:prstGeom>
        </p:spPr>
      </p:pic>
    </p:spTree>
    <p:extLst>
      <p:ext uri="{BB962C8B-B14F-4D97-AF65-F5344CB8AC3E}">
        <p14:creationId xmlns:p14="http://schemas.microsoft.com/office/powerpoint/2010/main" val="25637609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2" r:id="rId4"/>
    <p:sldLayoutId id="2147483661" r:id="rId5"/>
    <p:sldLayoutId id="2147483653" r:id="rId6"/>
    <p:sldLayoutId id="2147483654" r:id="rId7"/>
    <p:sldLayoutId id="2147483655" r:id="rId8"/>
    <p:sldLayoutId id="2147483656" r:id="rId9"/>
    <p:sldLayoutId id="2147483663" r:id="rId10"/>
    <p:sldLayoutId id="2147483657" r:id="rId11"/>
    <p:sldLayoutId id="2147483658" r:id="rId12"/>
    <p:sldLayoutId id="2147483659"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marL="0" indent="0" algn="l" defTabSz="914400" rtl="0" eaLnBrk="1" latinLnBrk="0" hangingPunct="1">
        <a:lnSpc>
          <a:spcPct val="90000"/>
        </a:lnSpc>
        <a:spcBef>
          <a:spcPct val="0"/>
        </a:spcBef>
        <a:buFont typeface="Arial" pitchFamily="34" charset="0"/>
        <a:buNone/>
        <a:defRPr sz="3400" kern="1200">
          <a:solidFill>
            <a:schemeClr val="tx2">
              <a:lumMod val="75000"/>
            </a:schemeClr>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2"/>
        </a:buClr>
        <a:buSzPct val="80000"/>
        <a:buFont typeface="Wingdings" pitchFamily="2" charset="2"/>
        <a:buChar char="§"/>
        <a:defRPr sz="3200" kern="1200">
          <a:solidFill>
            <a:schemeClr val="tx2"/>
          </a:solidFill>
          <a:latin typeface="+mn-lt"/>
          <a:ea typeface="+mn-ea"/>
          <a:cs typeface="+mn-cs"/>
        </a:defRPr>
      </a:lvl1pPr>
      <a:lvl2pPr marL="594360" indent="-228600" algn="l" defTabSz="914400" rtl="0" eaLnBrk="1" latinLnBrk="0" hangingPunct="1">
        <a:lnSpc>
          <a:spcPct val="90000"/>
        </a:lnSpc>
        <a:spcBef>
          <a:spcPts val="1000"/>
        </a:spcBef>
        <a:buClr>
          <a:schemeClr val="tx2"/>
        </a:buClr>
        <a:buSzPct val="80000"/>
        <a:buFont typeface="Wingdings" pitchFamily="2" charset="2"/>
        <a:buChar char="§"/>
        <a:defRPr sz="2800" kern="1200">
          <a:solidFill>
            <a:schemeClr val="tx2"/>
          </a:solidFill>
          <a:latin typeface="+mn-lt"/>
          <a:ea typeface="+mn-ea"/>
          <a:cs typeface="+mn-cs"/>
        </a:defRPr>
      </a:lvl2pPr>
      <a:lvl3pPr marL="914400" indent="-228600" algn="l" defTabSz="914400" rtl="0" eaLnBrk="1" latinLnBrk="0" hangingPunct="1">
        <a:lnSpc>
          <a:spcPct val="90000"/>
        </a:lnSpc>
        <a:spcBef>
          <a:spcPts val="800"/>
        </a:spcBef>
        <a:buClr>
          <a:schemeClr val="tx2"/>
        </a:buClr>
        <a:buSzPct val="80000"/>
        <a:buFont typeface="Wingdings" pitchFamily="2" charset="2"/>
        <a:buChar char="§"/>
        <a:defRPr sz="2400" kern="1200">
          <a:solidFill>
            <a:schemeClr val="tx2"/>
          </a:solidFill>
          <a:latin typeface="+mn-lt"/>
          <a:ea typeface="+mn-ea"/>
          <a:cs typeface="+mn-cs"/>
        </a:defRPr>
      </a:lvl3pPr>
      <a:lvl4pPr marL="1234440" indent="-228600" algn="l" defTabSz="914400" rtl="0" eaLnBrk="1" latinLnBrk="0" hangingPunct="1">
        <a:lnSpc>
          <a:spcPct val="90000"/>
        </a:lnSpc>
        <a:spcBef>
          <a:spcPts val="800"/>
        </a:spcBef>
        <a:buClr>
          <a:schemeClr val="tx2"/>
        </a:buClr>
        <a:buSzPct val="80000"/>
        <a:buFont typeface="Wingdings" pitchFamily="2" charset="2"/>
        <a:buChar char="§"/>
        <a:defRPr sz="2000" kern="1200">
          <a:solidFill>
            <a:schemeClr val="tx2"/>
          </a:solidFill>
          <a:latin typeface="+mn-lt"/>
          <a:ea typeface="+mn-ea"/>
          <a:cs typeface="+mn-cs"/>
        </a:defRPr>
      </a:lvl4pPr>
      <a:lvl5pPr marL="1554480" indent="-228600" algn="l" defTabSz="914400" rtl="0" eaLnBrk="1" latinLnBrk="0" hangingPunct="1">
        <a:lnSpc>
          <a:spcPct val="90000"/>
        </a:lnSpc>
        <a:spcBef>
          <a:spcPts val="800"/>
        </a:spcBef>
        <a:buClr>
          <a:schemeClr val="tx2"/>
        </a:buClr>
        <a:buSzPct val="80000"/>
        <a:buFont typeface="Wingdings" pitchFamily="2" charset="2"/>
        <a:buChar char="§"/>
        <a:defRPr sz="2000" kern="1200">
          <a:solidFill>
            <a:schemeClr val="tx2"/>
          </a:solidFill>
          <a:latin typeface="+mn-lt"/>
          <a:ea typeface="+mn-ea"/>
          <a:cs typeface="+mn-cs"/>
        </a:defRPr>
      </a:lvl5pPr>
      <a:lvl6pPr marL="1874520" indent="-228600" algn="l" defTabSz="914400" rtl="0" eaLnBrk="1" latinLnBrk="0" hangingPunct="1">
        <a:lnSpc>
          <a:spcPct val="90000"/>
        </a:lnSpc>
        <a:spcBef>
          <a:spcPts val="800"/>
        </a:spcBef>
        <a:buSzPct val="80000"/>
        <a:buFont typeface="Wingdings" pitchFamily="2" charset="2"/>
        <a:buChar char="§"/>
        <a:defRPr sz="1400" kern="1200">
          <a:solidFill>
            <a:schemeClr val="tx2"/>
          </a:solidFill>
          <a:latin typeface="+mn-lt"/>
          <a:ea typeface="+mn-ea"/>
          <a:cs typeface="+mn-cs"/>
        </a:defRPr>
      </a:lvl6pPr>
      <a:lvl7pPr marL="219456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7pPr>
      <a:lvl8pPr marL="251460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8pPr>
      <a:lvl9pPr marL="2834640" indent="-228600" algn="l" defTabSz="914400" rtl="0" eaLnBrk="1" latinLnBrk="0" hangingPunct="1">
        <a:lnSpc>
          <a:spcPct val="90000"/>
        </a:lnSpc>
        <a:spcBef>
          <a:spcPts val="800"/>
        </a:spcBef>
        <a:buSzPct val="80000"/>
        <a:buFont typeface="Wingdings" pitchFamily="2" charset="2"/>
        <a:buChar char="§"/>
        <a:defRPr sz="1400" kern="1200" baseline="0">
          <a:solidFill>
            <a:schemeClr val="tx2"/>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360">
          <p15:clr>
            <a:srgbClr val="F26B43"/>
          </p15:clr>
        </p15:guide>
        <p15:guide id="2" pos="40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hyperlink" Target="mailto:joe@advancedlawmarketing.com"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hyperlink" Target="http://posirank.com/agencies"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hyperlink" Target="http://retortal.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s://www.biznessapps.com/reseller.php" TargetMode="Externa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s://rankur.com/"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www.profithackers.com/forum/" TargetMode="External"/><Relationship Id="rId2" Type="http://schemas.openxmlformats.org/officeDocument/2006/relationships/hyperlink" Target="http://www.whitewavesupport.com/" TargetMode="External"/><Relationship Id="rId1" Type="http://schemas.openxmlformats.org/officeDocument/2006/relationships/slideLayout" Target="../slideLayouts/slideLayout2.xml"/><Relationship Id="rId4" Type="http://schemas.openxmlformats.org/officeDocument/2006/relationships/hyperlink" Target="mailto:luther@successwithluther.com"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www.larrybodine.com/articles.asp?Action=GetOneArticle&amp;ArticleID=70" TargetMode="External"/><Relationship Id="rId2" Type="http://schemas.openxmlformats.org/officeDocument/2006/relationships/hyperlink" Target="http://research.lawyers.com/areas-of-law-definitions.html" TargetMode="External"/><Relationship Id="rId1" Type="http://schemas.openxmlformats.org/officeDocument/2006/relationships/slideLayout" Target="../slideLayouts/slideLayout2.xml"/><Relationship Id="rId5" Type="http://schemas.openxmlformats.org/officeDocument/2006/relationships/hyperlink" Target="http://www.lawpracticeadvisor.com/law-firm-marketing-spending/" TargetMode="External"/><Relationship Id="rId4" Type="http://schemas.openxmlformats.org/officeDocument/2006/relationships/hyperlink" Target="http://businessoflawblog.com/2014/12/predictions-law-firm-marketin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Effortless Law Office Consulting</a:t>
            </a:r>
            <a:endParaRPr lang="en-US" dirty="0"/>
          </a:p>
        </p:txBody>
      </p:sp>
      <p:sp>
        <p:nvSpPr>
          <p:cNvPr id="4" name="Subtitle 3"/>
          <p:cNvSpPr>
            <a:spLocks noGrp="1"/>
          </p:cNvSpPr>
          <p:nvPr>
            <p:ph type="subTitle" idx="1"/>
          </p:nvPr>
        </p:nvSpPr>
        <p:spPr/>
        <p:txBody>
          <a:bodyPr/>
          <a:lstStyle/>
          <a:p>
            <a:r>
              <a:rPr lang="en-US" dirty="0"/>
              <a:t>Luther Landro </a:t>
            </a:r>
            <a:r>
              <a:rPr lang="en-US" dirty="0" smtClean="0"/>
              <a:t> | Profit </a:t>
            </a:r>
            <a:r>
              <a:rPr lang="en-US" dirty="0"/>
              <a:t>Hackers</a:t>
            </a:r>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l="52" t="22169" r="8642" b="24967"/>
          <a:stretch/>
        </p:blipFill>
        <p:spPr>
          <a:xfrm>
            <a:off x="1" y="1"/>
            <a:ext cx="12192000" cy="472440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 y="6156186"/>
            <a:ext cx="1219200" cy="549414"/>
          </a:xfrm>
          <a:prstGeom prst="rect">
            <a:avLst/>
          </a:prstGeom>
        </p:spPr>
      </p:pic>
    </p:spTree>
    <p:extLst>
      <p:ext uri="{BB962C8B-B14F-4D97-AF65-F5344CB8AC3E}">
        <p14:creationId xmlns:p14="http://schemas.microsoft.com/office/powerpoint/2010/main" val="279880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These Law Offices Need?</a:t>
            </a:r>
            <a:endParaRPr lang="en-US" dirty="0"/>
          </a:p>
        </p:txBody>
      </p:sp>
      <p:sp>
        <p:nvSpPr>
          <p:cNvPr id="3" name="Content Placeholder 2"/>
          <p:cNvSpPr>
            <a:spLocks noGrp="1"/>
          </p:cNvSpPr>
          <p:nvPr>
            <p:ph idx="1"/>
          </p:nvPr>
        </p:nvSpPr>
        <p:spPr>
          <a:xfrm>
            <a:off x="1341120" y="1524000"/>
            <a:ext cx="9509760" cy="4127627"/>
          </a:xfrm>
        </p:spPr>
        <p:txBody>
          <a:bodyPr/>
          <a:lstStyle/>
          <a:p>
            <a:r>
              <a:rPr lang="en-US" dirty="0" smtClean="0"/>
              <a:t>Leads From People With Problems to Solve</a:t>
            </a:r>
          </a:p>
          <a:p>
            <a:r>
              <a:rPr lang="en-US" dirty="0" smtClean="0"/>
              <a:t>The Lead’s Contact Info</a:t>
            </a:r>
          </a:p>
          <a:p>
            <a:r>
              <a:rPr lang="en-US" dirty="0" smtClean="0"/>
              <a:t>Appointment </a:t>
            </a:r>
            <a:r>
              <a:rPr lang="en-US" dirty="0" smtClean="0"/>
              <a:t>Requests</a:t>
            </a:r>
          </a:p>
          <a:p>
            <a:pPr lvl="1"/>
            <a:r>
              <a:rPr lang="en-US" dirty="0" smtClean="0"/>
              <a:t>More Requests = More Appointments = Case Work = Fees</a:t>
            </a:r>
          </a:p>
          <a:p>
            <a:r>
              <a:rPr lang="en-US" dirty="0" smtClean="0"/>
              <a:t>Fees for Law Services</a:t>
            </a:r>
          </a:p>
          <a:p>
            <a:pPr lvl="1"/>
            <a:r>
              <a:rPr lang="en-US" dirty="0" smtClean="0"/>
              <a:t>Five Figures Not Uncommon</a:t>
            </a:r>
          </a:p>
          <a:p>
            <a:pPr lvl="1"/>
            <a:r>
              <a:rPr lang="en-US" dirty="0" smtClean="0"/>
              <a:t>Consumer Services Between $3,000 </a:t>
            </a:r>
            <a:r>
              <a:rPr lang="en-US" sz="2000" i="1" dirty="0" smtClean="0"/>
              <a:t>to</a:t>
            </a:r>
            <a:r>
              <a:rPr lang="en-US" dirty="0" smtClean="0"/>
              <a:t> $10,000 </a:t>
            </a:r>
            <a:r>
              <a:rPr lang="en-US" sz="2000" i="1" dirty="0" smtClean="0"/>
              <a:t>to</a:t>
            </a:r>
            <a:r>
              <a:rPr lang="en-US" dirty="0" smtClean="0"/>
              <a:t> </a:t>
            </a:r>
            <a:r>
              <a:rPr lang="en-US" b="1" u="sng" dirty="0" smtClean="0"/>
              <a:t>$40,000</a:t>
            </a:r>
          </a:p>
          <a:p>
            <a:endParaRPr lang="en-US" dirty="0" smtClean="0"/>
          </a:p>
          <a:p>
            <a:endParaRPr lang="en-US" dirty="0" smtClean="0"/>
          </a:p>
          <a:p>
            <a:endParaRPr lang="en-US" dirty="0"/>
          </a:p>
        </p:txBody>
      </p:sp>
    </p:spTree>
    <p:extLst>
      <p:ext uri="{BB962C8B-B14F-4D97-AF65-F5344CB8AC3E}">
        <p14:creationId xmlns:p14="http://schemas.microsoft.com/office/powerpoint/2010/main" val="1736643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Already Buying Leads and/or Traffic</a:t>
            </a:r>
            <a:endParaRPr lang="en-US" dirty="0"/>
          </a:p>
        </p:txBody>
      </p:sp>
      <p:sp>
        <p:nvSpPr>
          <p:cNvPr id="3" name="Content Placeholder 2"/>
          <p:cNvSpPr>
            <a:spLocks noGrp="1"/>
          </p:cNvSpPr>
          <p:nvPr>
            <p:ph idx="1"/>
          </p:nvPr>
        </p:nvSpPr>
        <p:spPr/>
        <p:txBody>
          <a:bodyPr/>
          <a:lstStyle/>
          <a:p>
            <a:r>
              <a:rPr lang="en-US" dirty="0" smtClean="0"/>
              <a:t>Google PPC Keyword Costs</a:t>
            </a:r>
          </a:p>
          <a:p>
            <a:pPr lvl="1"/>
            <a:r>
              <a:rPr lang="en-US" dirty="0"/>
              <a:t>$</a:t>
            </a:r>
            <a:r>
              <a:rPr lang="en-US" dirty="0" smtClean="0"/>
              <a:t>50 to $100 per click!!</a:t>
            </a:r>
          </a:p>
          <a:p>
            <a:r>
              <a:rPr lang="en-US" dirty="0" smtClean="0"/>
              <a:t>Keyword / Banner Display Advertising</a:t>
            </a:r>
          </a:p>
          <a:p>
            <a:r>
              <a:rPr lang="en-US" dirty="0" smtClean="0"/>
              <a:t>Local Digital Advertising Agencies</a:t>
            </a:r>
          </a:p>
          <a:p>
            <a:r>
              <a:rPr lang="en-US" dirty="0" smtClean="0"/>
              <a:t>Specialists / Consultants</a:t>
            </a:r>
          </a:p>
          <a:p>
            <a:pPr lvl="1"/>
            <a:endParaRPr lang="en-US" dirty="0"/>
          </a:p>
        </p:txBody>
      </p:sp>
    </p:spTree>
    <p:extLst>
      <p:ext uri="{BB962C8B-B14F-4D97-AF65-F5344CB8AC3E}">
        <p14:creationId xmlns:p14="http://schemas.microsoft.com/office/powerpoint/2010/main" val="90373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 Person Finds A Lawyer</a:t>
            </a:r>
            <a:endParaRPr lang="en-US" dirty="0"/>
          </a:p>
        </p:txBody>
      </p:sp>
      <p:sp>
        <p:nvSpPr>
          <p:cNvPr id="3" name="Content Placeholder 2"/>
          <p:cNvSpPr>
            <a:spLocks noGrp="1"/>
          </p:cNvSpPr>
          <p:nvPr>
            <p:ph idx="1"/>
          </p:nvPr>
        </p:nvSpPr>
        <p:spPr/>
        <p:txBody>
          <a:bodyPr/>
          <a:lstStyle/>
          <a:p>
            <a:r>
              <a:rPr lang="en-US" dirty="0" smtClean="0"/>
              <a:t>Via:</a:t>
            </a:r>
          </a:p>
          <a:p>
            <a:pPr lvl="1"/>
            <a:r>
              <a:rPr lang="en-US" dirty="0" smtClean="0"/>
              <a:t>Friend’s Recommendation</a:t>
            </a:r>
          </a:p>
          <a:p>
            <a:pPr lvl="1"/>
            <a:r>
              <a:rPr lang="en-US" dirty="0" smtClean="0"/>
              <a:t>Online Research</a:t>
            </a:r>
          </a:p>
          <a:p>
            <a:pPr lvl="1"/>
            <a:r>
              <a:rPr lang="en-US" dirty="0" smtClean="0"/>
              <a:t>Personal Vetting Process</a:t>
            </a:r>
          </a:p>
          <a:p>
            <a:pPr lvl="1"/>
            <a:r>
              <a:rPr lang="en-US" dirty="0" smtClean="0"/>
              <a:t>Reviews / Second-Hand Experiences</a:t>
            </a:r>
          </a:p>
          <a:p>
            <a:pPr marL="365760" lvl="1" indent="0">
              <a:buNone/>
            </a:pPr>
            <a:endParaRPr lang="en-US" dirty="0" smtClean="0"/>
          </a:p>
        </p:txBody>
      </p:sp>
      <p:graphicFrame>
        <p:nvGraphicFramePr>
          <p:cNvPr id="4" name="Diagram 3"/>
          <p:cNvGraphicFramePr/>
          <p:nvPr>
            <p:extLst>
              <p:ext uri="{D42A27DB-BD31-4B8C-83A1-F6EECF244321}">
                <p14:modId xmlns:p14="http://schemas.microsoft.com/office/powerpoint/2010/main" val="4288032914"/>
              </p:ext>
            </p:extLst>
          </p:nvPr>
        </p:nvGraphicFramePr>
        <p:xfrm>
          <a:off x="2819400" y="5105400"/>
          <a:ext cx="7936741" cy="6942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32570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4"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A Person Finds A Lawyer</a:t>
            </a:r>
            <a:endParaRPr lang="en-US" dirty="0"/>
          </a:p>
        </p:txBody>
      </p:sp>
      <p:sp>
        <p:nvSpPr>
          <p:cNvPr id="3" name="Content Placeholder 2"/>
          <p:cNvSpPr>
            <a:spLocks noGrp="1"/>
          </p:cNvSpPr>
          <p:nvPr>
            <p:ph idx="1"/>
          </p:nvPr>
        </p:nvSpPr>
        <p:spPr/>
        <p:txBody>
          <a:bodyPr/>
          <a:lstStyle/>
          <a:p>
            <a:r>
              <a:rPr lang="en-US" dirty="0" smtClean="0"/>
              <a:t>Local Search Engine Component</a:t>
            </a:r>
          </a:p>
          <a:p>
            <a:pPr lvl="1"/>
            <a:r>
              <a:rPr lang="en-US" i="1" dirty="0" smtClean="0"/>
              <a:t>“DUI Lawyer in Chicago”</a:t>
            </a:r>
          </a:p>
          <a:p>
            <a:pPr lvl="1"/>
            <a:r>
              <a:rPr lang="en-US" i="1" dirty="0" smtClean="0"/>
              <a:t>“Divorce Attorney in 90210”</a:t>
            </a:r>
          </a:p>
          <a:p>
            <a:pPr lvl="1"/>
            <a:r>
              <a:rPr lang="en-US" i="1" dirty="0" smtClean="0"/>
              <a:t>“Accident Lawyer in Milford, PA”</a:t>
            </a:r>
          </a:p>
          <a:p>
            <a:pPr lvl="1"/>
            <a:r>
              <a:rPr lang="en-US" i="1" dirty="0" smtClean="0"/>
              <a:t>“California Custody Attorney”</a:t>
            </a:r>
          </a:p>
          <a:p>
            <a:pPr marL="365760" lvl="1" indent="0">
              <a:buNone/>
            </a:pPr>
            <a:endParaRPr lang="en-US" dirty="0" smtClean="0"/>
          </a:p>
        </p:txBody>
      </p:sp>
      <p:sp>
        <p:nvSpPr>
          <p:cNvPr id="5" name="Rounded Rectangle 4"/>
          <p:cNvSpPr/>
          <p:nvPr/>
        </p:nvSpPr>
        <p:spPr>
          <a:xfrm>
            <a:off x="3200400" y="5410199"/>
            <a:ext cx="7391400" cy="790695"/>
          </a:xfrm>
          <a:prstGeom prst="roundRect">
            <a:avLst/>
          </a:prstGeom>
        </p:spPr>
        <p:style>
          <a:lnRef idx="2">
            <a:schemeClr val="accent3">
              <a:shade val="50000"/>
            </a:schemeClr>
          </a:lnRef>
          <a:fillRef idx="1001">
            <a:schemeClr val="dk2"/>
          </a:fillRef>
          <a:effectRef idx="0">
            <a:schemeClr val="accent3"/>
          </a:effectRef>
          <a:fontRef idx="minor">
            <a:schemeClr val="lt1"/>
          </a:fontRef>
        </p:style>
        <p:txBody>
          <a:bodyPr rtlCol="0" anchor="ctr"/>
          <a:lstStyle/>
          <a:p>
            <a:pPr algn="ctr"/>
            <a:r>
              <a:rPr lang="en-US" i="1" dirty="0" smtClean="0"/>
              <a:t>When People Search For A Solution, They Will Land On A Page, And Will Take An Action In An Attempt To Solve The Problem or Satisfy A Need.</a:t>
            </a:r>
          </a:p>
        </p:txBody>
      </p:sp>
    </p:spTree>
    <p:extLst>
      <p:ext uri="{BB962C8B-B14F-4D97-AF65-F5344CB8AC3E}">
        <p14:creationId xmlns:p14="http://schemas.microsoft.com/office/powerpoint/2010/main" val="3590433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Compliance Requirements</a:t>
            </a:r>
            <a:endParaRPr lang="en-US" dirty="0"/>
          </a:p>
        </p:txBody>
      </p:sp>
      <p:sp>
        <p:nvSpPr>
          <p:cNvPr id="3" name="Content Placeholder 2"/>
          <p:cNvSpPr>
            <a:spLocks noGrp="1"/>
          </p:cNvSpPr>
          <p:nvPr>
            <p:ph idx="1"/>
          </p:nvPr>
        </p:nvSpPr>
        <p:spPr>
          <a:xfrm>
            <a:off x="1341120" y="1447800"/>
            <a:ext cx="9509760" cy="4127627"/>
          </a:xfrm>
        </p:spPr>
        <p:txBody>
          <a:bodyPr/>
          <a:lstStyle/>
          <a:p>
            <a:r>
              <a:rPr lang="en-US" dirty="0" smtClean="0"/>
              <a:t>Attorneys Advertising Is Controlled:</a:t>
            </a:r>
          </a:p>
          <a:p>
            <a:pPr lvl="1"/>
            <a:r>
              <a:rPr lang="en-US" dirty="0" smtClean="0"/>
              <a:t>State / Jurisdiction - Bar Association</a:t>
            </a:r>
          </a:p>
          <a:p>
            <a:pPr lvl="1"/>
            <a:r>
              <a:rPr lang="en-US" dirty="0" smtClean="0"/>
              <a:t>Rules of Professional Conduct</a:t>
            </a:r>
          </a:p>
          <a:p>
            <a:pPr lvl="1"/>
            <a:r>
              <a:rPr lang="en-US" dirty="0" smtClean="0"/>
              <a:t>Office Will Be Familiar With Rules</a:t>
            </a:r>
          </a:p>
          <a:p>
            <a:pPr lvl="1"/>
            <a:r>
              <a:rPr lang="en-US" dirty="0" smtClean="0"/>
              <a:t>Example:</a:t>
            </a:r>
          </a:p>
          <a:p>
            <a:pPr lvl="2"/>
            <a:r>
              <a:rPr lang="en-US" dirty="0" smtClean="0"/>
              <a:t>New York:</a:t>
            </a:r>
          </a:p>
          <a:p>
            <a:pPr lvl="1"/>
            <a:endParaRPr lang="en-US" dirty="0"/>
          </a:p>
          <a:p>
            <a:pPr marL="365760" lvl="1" indent="0">
              <a:buNone/>
            </a:pPr>
            <a:endParaRPr lang="en-US" dirty="0" smtClean="0"/>
          </a:p>
        </p:txBody>
      </p:sp>
      <p:sp>
        <p:nvSpPr>
          <p:cNvPr id="4" name="Rounded Rectangle 3"/>
          <p:cNvSpPr/>
          <p:nvPr/>
        </p:nvSpPr>
        <p:spPr>
          <a:xfrm>
            <a:off x="3886200" y="4495800"/>
            <a:ext cx="7391400" cy="1600200"/>
          </a:xfrm>
          <a:prstGeom prst="roundRect">
            <a:avLst/>
          </a:prstGeom>
        </p:spPr>
        <p:style>
          <a:lnRef idx="2">
            <a:schemeClr val="accent3">
              <a:shade val="50000"/>
            </a:schemeClr>
          </a:lnRef>
          <a:fillRef idx="1001">
            <a:schemeClr val="dk2"/>
          </a:fillRef>
          <a:effectRef idx="0">
            <a:schemeClr val="accent3"/>
          </a:effectRef>
          <a:fontRef idx="minor">
            <a:schemeClr val="lt1"/>
          </a:fontRef>
        </p:style>
        <p:txBody>
          <a:bodyPr rtlCol="0" anchor="ctr"/>
          <a:lstStyle/>
          <a:p>
            <a:pPr algn="ctr"/>
            <a:r>
              <a:rPr lang="en-US" sz="2000" i="1" dirty="0"/>
              <a:t>All attorney advertisements must include the name, principal law office address and telephone number of the lawyer or law firm whose services are being offered. Rule 7.1(h). For additional requirements concerning solicitations, see Rule 7.3.</a:t>
            </a:r>
          </a:p>
        </p:txBody>
      </p:sp>
    </p:spTree>
    <p:extLst>
      <p:ext uri="{BB962C8B-B14F-4D97-AF65-F5344CB8AC3E}">
        <p14:creationId xmlns:p14="http://schemas.microsoft.com/office/powerpoint/2010/main" val="151114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Technologically Challenged…</a:t>
            </a:r>
            <a:endParaRPr lang="en-US" dirty="0"/>
          </a:p>
        </p:txBody>
      </p:sp>
      <p:sp>
        <p:nvSpPr>
          <p:cNvPr id="3" name="Content Placeholder 2"/>
          <p:cNvSpPr>
            <a:spLocks noGrp="1"/>
          </p:cNvSpPr>
          <p:nvPr>
            <p:ph idx="1"/>
          </p:nvPr>
        </p:nvSpPr>
        <p:spPr/>
        <p:txBody>
          <a:bodyPr/>
          <a:lstStyle/>
          <a:p>
            <a:r>
              <a:rPr lang="en-US" dirty="0" smtClean="0"/>
              <a:t> Many Attorney Sites Are A Joke</a:t>
            </a:r>
          </a:p>
          <a:p>
            <a:r>
              <a:rPr lang="en-US" dirty="0" smtClean="0"/>
              <a:t> Circa 2007 Technology</a:t>
            </a:r>
          </a:p>
          <a:p>
            <a:pPr lvl="1"/>
            <a:r>
              <a:rPr lang="en-US" dirty="0" smtClean="0"/>
              <a:t>Still Using Flash-Based Sites</a:t>
            </a:r>
          </a:p>
          <a:p>
            <a:r>
              <a:rPr lang="en-US" dirty="0" smtClean="0"/>
              <a:t> Poor Placement in Google for Biz</a:t>
            </a:r>
          </a:p>
          <a:p>
            <a:r>
              <a:rPr lang="en-US" dirty="0"/>
              <a:t> </a:t>
            </a:r>
            <a:r>
              <a:rPr lang="en-US" dirty="0" smtClean="0"/>
              <a:t>No SEO / Spun Content</a:t>
            </a:r>
          </a:p>
          <a:p>
            <a:r>
              <a:rPr lang="en-US" dirty="0" smtClean="0"/>
              <a:t> No Engaging Lead Capture</a:t>
            </a:r>
            <a:endParaRPr lang="en-US" dirty="0"/>
          </a:p>
        </p:txBody>
      </p:sp>
    </p:spTree>
    <p:extLst>
      <p:ext uri="{BB962C8B-B14F-4D97-AF65-F5344CB8AC3E}">
        <p14:creationId xmlns:p14="http://schemas.microsoft.com/office/powerpoint/2010/main" val="1242642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Technologically Challenged, Unless…</a:t>
            </a:r>
            <a:endParaRPr lang="en-US" dirty="0"/>
          </a:p>
        </p:txBody>
      </p:sp>
      <p:sp>
        <p:nvSpPr>
          <p:cNvPr id="3" name="Content Placeholder 2"/>
          <p:cNvSpPr>
            <a:spLocks noGrp="1"/>
          </p:cNvSpPr>
          <p:nvPr>
            <p:ph idx="1"/>
          </p:nvPr>
        </p:nvSpPr>
        <p:spPr/>
        <p:txBody>
          <a:bodyPr/>
          <a:lstStyle/>
          <a:p>
            <a:pPr marL="45720" indent="0">
              <a:buNone/>
            </a:pPr>
            <a:r>
              <a:rPr lang="en-US" i="1" dirty="0" smtClean="0"/>
              <a:t>…they throw money at the problem:</a:t>
            </a:r>
          </a:p>
          <a:p>
            <a:pPr marL="45720" indent="0">
              <a:buNone/>
            </a:pPr>
            <a:endParaRPr lang="en-US" i="1" dirty="0" smtClean="0"/>
          </a:p>
          <a:p>
            <a:r>
              <a:rPr lang="en-US" dirty="0" smtClean="0"/>
              <a:t>In House Traditional Advertising </a:t>
            </a:r>
            <a:endParaRPr lang="en-US" dirty="0"/>
          </a:p>
          <a:p>
            <a:r>
              <a:rPr lang="en-US" dirty="0"/>
              <a:t>Not Keen To Latest Methods</a:t>
            </a:r>
          </a:p>
          <a:p>
            <a:pPr lvl="1"/>
            <a:r>
              <a:rPr lang="en-US" dirty="0" smtClean="0"/>
              <a:t>Hire Online Marketing Specialists</a:t>
            </a:r>
          </a:p>
          <a:p>
            <a:pPr lvl="1"/>
            <a:r>
              <a:rPr lang="en-US" dirty="0" smtClean="0"/>
              <a:t>You and I</a:t>
            </a:r>
            <a:endParaRPr lang="en-US" dirty="0"/>
          </a:p>
        </p:txBody>
      </p:sp>
    </p:spTree>
    <p:extLst>
      <p:ext uri="{BB962C8B-B14F-4D97-AF65-F5344CB8AC3E}">
        <p14:creationId xmlns:p14="http://schemas.microsoft.com/office/powerpoint/2010/main" val="333063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Law </a:t>
            </a:r>
            <a:r>
              <a:rPr lang="en-US" dirty="0" smtClean="0"/>
              <a:t>Office Structure</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50210543"/>
              </p:ext>
            </p:extLst>
          </p:nvPr>
        </p:nvGraphicFramePr>
        <p:xfrm>
          <a:off x="1341438" y="1901825"/>
          <a:ext cx="9509125" cy="4127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59315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We Want To Do</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Find Search Terms With ~ 500 Monthly Searches</a:t>
            </a:r>
          </a:p>
          <a:p>
            <a:r>
              <a:rPr lang="en-US" dirty="0" smtClean="0"/>
              <a:t>Rank Sites For These Terms</a:t>
            </a:r>
          </a:p>
          <a:p>
            <a:r>
              <a:rPr lang="en-US" dirty="0" smtClean="0"/>
              <a:t>Gather Leads To Sell To Law Offices</a:t>
            </a:r>
          </a:p>
          <a:p>
            <a:r>
              <a:rPr lang="en-US" dirty="0" smtClean="0"/>
              <a:t>Match Leads With </a:t>
            </a:r>
            <a:r>
              <a:rPr lang="en-US" dirty="0"/>
              <a:t>Reputable </a:t>
            </a:r>
            <a:r>
              <a:rPr lang="en-US" dirty="0" smtClean="0"/>
              <a:t>Parties</a:t>
            </a:r>
          </a:p>
          <a:p>
            <a:r>
              <a:rPr lang="en-US" dirty="0" smtClean="0"/>
              <a:t>Create Lead Service Contracts</a:t>
            </a:r>
          </a:p>
          <a:p>
            <a:r>
              <a:rPr lang="en-US" dirty="0" smtClean="0"/>
              <a:t>Sell Lead Funnels / Sites  </a:t>
            </a:r>
          </a:p>
          <a:p>
            <a:r>
              <a:rPr lang="en-US" dirty="0" smtClean="0"/>
              <a:t>Upsell Other Online Services</a:t>
            </a:r>
            <a:endParaRPr lang="en-US" dirty="0"/>
          </a:p>
        </p:txBody>
      </p:sp>
    </p:spTree>
    <p:extLst>
      <p:ext uri="{BB962C8B-B14F-4D97-AF65-F5344CB8AC3E}">
        <p14:creationId xmlns:p14="http://schemas.microsoft.com/office/powerpoint/2010/main" val="3676793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chor="t"/>
          <a:lstStyle/>
          <a:p>
            <a:r>
              <a:rPr lang="en-US" b="1" dirty="0" smtClean="0"/>
              <a:t>Two Chief Approaches</a:t>
            </a:r>
            <a:endParaRPr lang="en-US" b="1" dirty="0"/>
          </a:p>
        </p:txBody>
      </p:sp>
      <p:sp>
        <p:nvSpPr>
          <p:cNvPr id="5" name="Text Placeholder 4"/>
          <p:cNvSpPr>
            <a:spLocks noGrp="1"/>
          </p:cNvSpPr>
          <p:nvPr>
            <p:ph type="body" idx="1"/>
          </p:nvPr>
        </p:nvSpPr>
        <p:spPr/>
        <p:txBody>
          <a:bodyPr/>
          <a:lstStyle/>
          <a:p>
            <a:r>
              <a:rPr lang="en-US" b="1" i="1" u="sng" dirty="0" smtClean="0"/>
              <a:t>Website Lure | Lead Sales</a:t>
            </a:r>
            <a:endParaRPr lang="en-US" b="1" i="1" u="sng" dirty="0"/>
          </a:p>
        </p:txBody>
      </p:sp>
      <p:sp>
        <p:nvSpPr>
          <p:cNvPr id="6" name="Content Placeholder 5"/>
          <p:cNvSpPr>
            <a:spLocks noGrp="1"/>
          </p:cNvSpPr>
          <p:nvPr>
            <p:ph sz="half" idx="2"/>
          </p:nvPr>
        </p:nvSpPr>
        <p:spPr>
          <a:xfrm>
            <a:off x="1341120" y="2740732"/>
            <a:ext cx="4922520" cy="3288847"/>
          </a:xfrm>
        </p:spPr>
        <p:txBody>
          <a:bodyPr/>
          <a:lstStyle/>
          <a:p>
            <a:r>
              <a:rPr lang="en-US" sz="2400" dirty="0" smtClean="0"/>
              <a:t>Free High Quality Website</a:t>
            </a:r>
          </a:p>
          <a:p>
            <a:r>
              <a:rPr lang="en-US" sz="2400" dirty="0" smtClean="0"/>
              <a:t>Modern Functions</a:t>
            </a:r>
          </a:p>
          <a:p>
            <a:r>
              <a:rPr lang="en-US" sz="2400" dirty="0" smtClean="0"/>
              <a:t>Mobile Friendly</a:t>
            </a:r>
          </a:p>
          <a:p>
            <a:r>
              <a:rPr lang="en-US" sz="2400" dirty="0" smtClean="0"/>
              <a:t>Pay per Lead</a:t>
            </a:r>
          </a:p>
          <a:p>
            <a:r>
              <a:rPr lang="en-US" sz="2400" dirty="0" smtClean="0"/>
              <a:t>Pay per Term (Monthly)</a:t>
            </a:r>
            <a:endParaRPr lang="en-US" sz="2400" dirty="0"/>
          </a:p>
        </p:txBody>
      </p:sp>
      <p:sp>
        <p:nvSpPr>
          <p:cNvPr id="7" name="Text Placeholder 6"/>
          <p:cNvSpPr>
            <a:spLocks noGrp="1"/>
          </p:cNvSpPr>
          <p:nvPr>
            <p:ph type="body" sz="quarter" idx="3"/>
          </p:nvPr>
        </p:nvSpPr>
        <p:spPr/>
        <p:txBody>
          <a:bodyPr/>
          <a:lstStyle/>
          <a:p>
            <a:r>
              <a:rPr lang="en-US" b="1" i="1" u="sng" dirty="0" smtClean="0"/>
              <a:t>Website &amp; Service Sales </a:t>
            </a:r>
            <a:endParaRPr lang="en-US" b="1" i="1" u="sng" dirty="0"/>
          </a:p>
        </p:txBody>
      </p:sp>
      <p:sp>
        <p:nvSpPr>
          <p:cNvPr id="8" name="Content Placeholder 7"/>
          <p:cNvSpPr>
            <a:spLocks noGrp="1"/>
          </p:cNvSpPr>
          <p:nvPr>
            <p:ph sz="quarter" idx="4"/>
          </p:nvPr>
        </p:nvSpPr>
        <p:spPr>
          <a:xfrm>
            <a:off x="6278880" y="2740732"/>
            <a:ext cx="4922520" cy="3288847"/>
          </a:xfrm>
        </p:spPr>
        <p:txBody>
          <a:bodyPr>
            <a:normAutofit/>
          </a:bodyPr>
          <a:lstStyle/>
          <a:p>
            <a:r>
              <a:rPr lang="en-US" sz="2400" dirty="0" smtClean="0"/>
              <a:t>Out-Right Website Sale</a:t>
            </a:r>
          </a:p>
          <a:p>
            <a:r>
              <a:rPr lang="en-US" sz="2400" dirty="0" smtClean="0"/>
              <a:t>Bundle With White Label Services</a:t>
            </a:r>
          </a:p>
          <a:p>
            <a:r>
              <a:rPr lang="en-US" sz="2400" dirty="0" smtClean="0"/>
              <a:t>$3,000 to $5,000 Service Fee</a:t>
            </a:r>
          </a:p>
          <a:p>
            <a:r>
              <a:rPr lang="en-US" sz="2400" dirty="0" smtClean="0"/>
              <a:t>Costs ~ 15% to Implement</a:t>
            </a:r>
            <a:endParaRPr lang="en-US" sz="2400" dirty="0"/>
          </a:p>
        </p:txBody>
      </p:sp>
    </p:spTree>
    <p:extLst>
      <p:ext uri="{BB962C8B-B14F-4D97-AF65-F5344CB8AC3E}">
        <p14:creationId xmlns:p14="http://schemas.microsoft.com/office/powerpoint/2010/main" val="3591053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fade">
                                      <p:cBhvr>
                                        <p:cTn id="19" dur="500"/>
                                        <p:tgtEl>
                                          <p:spTgt spid="6">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6">
                                            <p:txEl>
                                              <p:pRg st="1" end="1"/>
                                            </p:txEl>
                                          </p:spTgt>
                                        </p:tgtEl>
                                        <p:attrNameLst>
                                          <p:attrName>style.visibility</p:attrName>
                                        </p:attrNameLst>
                                      </p:cBhvr>
                                      <p:to>
                                        <p:strVal val="visible"/>
                                      </p:to>
                                    </p:set>
                                    <p:animEffect transition="in" filter="fade">
                                      <p:cBhvr>
                                        <p:cTn id="24" dur="500"/>
                                        <p:tgtEl>
                                          <p:spTgt spid="6">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xEl>
                                              <p:pRg st="2" end="2"/>
                                            </p:txEl>
                                          </p:spTgt>
                                        </p:tgtEl>
                                        <p:attrNameLst>
                                          <p:attrName>style.visibility</p:attrName>
                                        </p:attrNameLst>
                                      </p:cBhvr>
                                      <p:to>
                                        <p:strVal val="visible"/>
                                      </p:to>
                                    </p:set>
                                    <p:animEffect transition="in" filter="fade">
                                      <p:cBhvr>
                                        <p:cTn id="29" dur="500"/>
                                        <p:tgtEl>
                                          <p:spTgt spid="6">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500"/>
                                        <p:tgtEl>
                                          <p:spTgt spid="6">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8">
                                            <p:txEl>
                                              <p:pRg st="0" end="0"/>
                                            </p:txEl>
                                          </p:spTgt>
                                        </p:tgtEl>
                                        <p:attrNameLst>
                                          <p:attrName>style.visibility</p:attrName>
                                        </p:attrNameLst>
                                      </p:cBhvr>
                                      <p:to>
                                        <p:strVal val="visible"/>
                                      </p:to>
                                    </p:set>
                                    <p:animEffect transition="in" filter="fade">
                                      <p:cBhvr>
                                        <p:cTn id="44" dur="500"/>
                                        <p:tgtEl>
                                          <p:spTgt spid="8">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Effect transition="in" filter="fade">
                                      <p:cBhvr>
                                        <p:cTn id="49" dur="500"/>
                                        <p:tgtEl>
                                          <p:spTgt spid="8">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8">
                                            <p:txEl>
                                              <p:pRg st="2" end="2"/>
                                            </p:txEl>
                                          </p:spTgt>
                                        </p:tgtEl>
                                        <p:attrNameLst>
                                          <p:attrName>style.visibility</p:attrName>
                                        </p:attrNameLst>
                                      </p:cBhvr>
                                      <p:to>
                                        <p:strVal val="visible"/>
                                      </p:to>
                                    </p:set>
                                    <p:animEffect transition="in" filter="fade">
                                      <p:cBhvr>
                                        <p:cTn id="54" dur="500"/>
                                        <p:tgtEl>
                                          <p:spTgt spid="8">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8">
                                            <p:txEl>
                                              <p:pRg st="3" end="3"/>
                                            </p:txEl>
                                          </p:spTgt>
                                        </p:tgtEl>
                                        <p:attrNameLst>
                                          <p:attrName>style.visibility</p:attrName>
                                        </p:attrNameLst>
                                      </p:cBhvr>
                                      <p:to>
                                        <p:strVal val="visible"/>
                                      </p:to>
                                    </p:set>
                                    <p:animEffect transition="in" filter="fade">
                                      <p:cBhvr>
                                        <p:cTn id="59"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build="p"/>
      <p:bldP spid="7" grpId="0" build="p"/>
      <p:bldP spid="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20400" y="152400"/>
            <a:ext cx="1219200" cy="549414"/>
          </a:xfrm>
          <a:prstGeom prst="rect">
            <a:avLst/>
          </a:prstGeom>
        </p:spPr>
      </p:pic>
    </p:spTree>
    <p:extLst>
      <p:ext uri="{BB962C8B-B14F-4D97-AF65-F5344CB8AC3E}">
        <p14:creationId xmlns:p14="http://schemas.microsoft.com/office/powerpoint/2010/main" val="259991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What’s Next…</a:t>
            </a:r>
            <a:endParaRPr lang="en-US" dirty="0"/>
          </a:p>
        </p:txBody>
      </p:sp>
      <p:sp>
        <p:nvSpPr>
          <p:cNvPr id="8" name="Content Placeholder 7"/>
          <p:cNvSpPr>
            <a:spLocks noGrp="1"/>
          </p:cNvSpPr>
          <p:nvPr>
            <p:ph idx="1"/>
          </p:nvPr>
        </p:nvSpPr>
        <p:spPr/>
        <p:txBody>
          <a:bodyPr/>
          <a:lstStyle/>
          <a:p>
            <a:r>
              <a:rPr lang="en-US" dirty="0" smtClean="0"/>
              <a:t>Working With Software</a:t>
            </a:r>
          </a:p>
          <a:p>
            <a:pPr lvl="1"/>
            <a:r>
              <a:rPr lang="en-US" dirty="0" smtClean="0"/>
              <a:t>Get Familiar With WordPress &amp; Themes</a:t>
            </a:r>
          </a:p>
          <a:p>
            <a:pPr lvl="1"/>
            <a:r>
              <a:rPr lang="en-US" dirty="0" smtClean="0"/>
              <a:t>Get A Web Host</a:t>
            </a:r>
          </a:p>
          <a:p>
            <a:pPr lvl="1"/>
            <a:r>
              <a:rPr lang="en-US" dirty="0" smtClean="0"/>
              <a:t>Install A Demo Site on Subdomain</a:t>
            </a:r>
          </a:p>
          <a:p>
            <a:pPr lvl="1"/>
            <a:endParaRPr lang="en-US" dirty="0"/>
          </a:p>
        </p:txBody>
      </p:sp>
    </p:spTree>
    <p:extLst>
      <p:ext uri="{BB962C8B-B14F-4D97-AF65-F5344CB8AC3E}">
        <p14:creationId xmlns:p14="http://schemas.microsoft.com/office/powerpoint/2010/main" val="6721360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Working With The Software</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2587220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You’ll Need For Theme Setup</a:t>
            </a:r>
            <a:endParaRPr lang="en-US" dirty="0"/>
          </a:p>
        </p:txBody>
      </p:sp>
      <p:sp>
        <p:nvSpPr>
          <p:cNvPr id="3" name="Content Placeholder 2"/>
          <p:cNvSpPr>
            <a:spLocks noGrp="1"/>
          </p:cNvSpPr>
          <p:nvPr>
            <p:ph idx="1"/>
          </p:nvPr>
        </p:nvSpPr>
        <p:spPr>
          <a:xfrm>
            <a:off x="1341120" y="1524000"/>
            <a:ext cx="9509760" cy="4572000"/>
          </a:xfrm>
        </p:spPr>
        <p:txBody>
          <a:bodyPr>
            <a:normAutofit/>
          </a:bodyPr>
          <a:lstStyle/>
          <a:p>
            <a:r>
              <a:rPr lang="en-US" dirty="0" smtClean="0"/>
              <a:t>Download (</a:t>
            </a:r>
            <a:r>
              <a:rPr lang="en-US" u="sng" dirty="0" smtClean="0"/>
              <a:t>And Extract</a:t>
            </a:r>
            <a:r>
              <a:rPr lang="en-US" dirty="0" smtClean="0"/>
              <a:t>) All Themes</a:t>
            </a:r>
          </a:p>
          <a:p>
            <a:r>
              <a:rPr lang="en-US" dirty="0" smtClean="0"/>
              <a:t>Web Host with Cpanel</a:t>
            </a:r>
          </a:p>
          <a:p>
            <a:r>
              <a:rPr lang="en-US" dirty="0" smtClean="0"/>
              <a:t>WordPress </a:t>
            </a:r>
            <a:r>
              <a:rPr lang="en-US" dirty="0"/>
              <a:t>Platform </a:t>
            </a:r>
            <a:endParaRPr lang="en-US" dirty="0"/>
          </a:p>
          <a:p>
            <a:r>
              <a:rPr lang="en-US" dirty="0" smtClean="0"/>
              <a:t>About </a:t>
            </a:r>
            <a:r>
              <a:rPr lang="en-US" dirty="0" smtClean="0"/>
              <a:t>1 Hour per Theme</a:t>
            </a:r>
          </a:p>
          <a:p>
            <a:endParaRPr lang="en-US" dirty="0" smtClean="0"/>
          </a:p>
        </p:txBody>
      </p:sp>
    </p:spTree>
    <p:extLst>
      <p:ext uri="{BB962C8B-B14F-4D97-AF65-F5344CB8AC3E}">
        <p14:creationId xmlns:p14="http://schemas.microsoft.com/office/powerpoint/2010/main" val="3038215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 Host</a:t>
            </a:r>
            <a:endParaRPr lang="en-US" dirty="0"/>
          </a:p>
        </p:txBody>
      </p:sp>
      <p:sp>
        <p:nvSpPr>
          <p:cNvPr id="3" name="Content Placeholder 2"/>
          <p:cNvSpPr>
            <a:spLocks noGrp="1"/>
          </p:cNvSpPr>
          <p:nvPr>
            <p:ph idx="1"/>
          </p:nvPr>
        </p:nvSpPr>
        <p:spPr>
          <a:xfrm>
            <a:off x="1341120" y="1600200"/>
            <a:ext cx="9509760" cy="4127627"/>
          </a:xfrm>
        </p:spPr>
        <p:txBody>
          <a:bodyPr/>
          <a:lstStyle/>
          <a:p>
            <a:r>
              <a:rPr lang="en-US" dirty="0" smtClean="0"/>
              <a:t>Hosts Our WordPress Files</a:t>
            </a:r>
          </a:p>
          <a:p>
            <a:pPr lvl="1"/>
            <a:r>
              <a:rPr lang="en-US" dirty="0" smtClean="0"/>
              <a:t>Theme Files</a:t>
            </a:r>
          </a:p>
          <a:p>
            <a:pPr lvl="1"/>
            <a:r>
              <a:rPr lang="en-US" dirty="0" smtClean="0"/>
              <a:t>Landing Pages</a:t>
            </a:r>
          </a:p>
          <a:p>
            <a:pPr lvl="1"/>
            <a:r>
              <a:rPr lang="en-US" dirty="0" smtClean="0"/>
              <a:t>Online Documents</a:t>
            </a:r>
          </a:p>
          <a:p>
            <a:r>
              <a:rPr lang="en-US" dirty="0" smtClean="0"/>
              <a:t>$10 / Month</a:t>
            </a:r>
          </a:p>
          <a:p>
            <a:r>
              <a:rPr lang="en-US" dirty="0" smtClean="0"/>
              <a:t>Needs Domain Name</a:t>
            </a:r>
            <a:endParaRPr lang="en-US" dirty="0"/>
          </a:p>
        </p:txBody>
      </p:sp>
    </p:spTree>
    <p:extLst>
      <p:ext uri="{BB962C8B-B14F-4D97-AF65-F5344CB8AC3E}">
        <p14:creationId xmlns:p14="http://schemas.microsoft.com/office/powerpoint/2010/main" val="18333090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cPanel</a:t>
            </a:r>
            <a:endParaRPr lang="en-US" dirty="0"/>
          </a:p>
        </p:txBody>
      </p:sp>
      <p:sp>
        <p:nvSpPr>
          <p:cNvPr id="3" name="Content Placeholder 2"/>
          <p:cNvSpPr>
            <a:spLocks noGrp="1"/>
          </p:cNvSpPr>
          <p:nvPr>
            <p:ph idx="1"/>
          </p:nvPr>
        </p:nvSpPr>
        <p:spPr/>
        <p:txBody>
          <a:bodyPr/>
          <a:lstStyle/>
          <a:p>
            <a:r>
              <a:rPr lang="en-US" dirty="0" smtClean="0"/>
              <a:t>Web Host Control Panel</a:t>
            </a:r>
          </a:p>
          <a:p>
            <a:r>
              <a:rPr lang="en-US" dirty="0" smtClean="0"/>
              <a:t>Includes WordPress Install Scripts</a:t>
            </a:r>
          </a:p>
          <a:p>
            <a:pPr lvl="1"/>
            <a:r>
              <a:rPr lang="en-US" dirty="0" smtClean="0"/>
              <a:t>Good Hosts Include This</a:t>
            </a:r>
          </a:p>
          <a:p>
            <a:r>
              <a:rPr lang="en-US" dirty="0" smtClean="0"/>
              <a:t>File Manager</a:t>
            </a:r>
          </a:p>
          <a:p>
            <a:pPr lvl="1"/>
            <a:r>
              <a:rPr lang="en-US" dirty="0" smtClean="0"/>
              <a:t>Web-Based File Control</a:t>
            </a:r>
          </a:p>
          <a:p>
            <a:r>
              <a:rPr lang="en-US" dirty="0" smtClean="0"/>
              <a:t>Also Used To Create Subdomains / Folders</a:t>
            </a:r>
            <a:endParaRPr lang="en-US" dirty="0"/>
          </a:p>
        </p:txBody>
      </p:sp>
    </p:spTree>
    <p:extLst>
      <p:ext uri="{BB962C8B-B14F-4D97-AF65-F5344CB8AC3E}">
        <p14:creationId xmlns:p14="http://schemas.microsoft.com/office/powerpoint/2010/main" val="34944458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Setup Steps</a:t>
            </a:r>
            <a:endParaRPr lang="en-US" dirty="0"/>
          </a:p>
        </p:txBody>
      </p:sp>
      <p:sp>
        <p:nvSpPr>
          <p:cNvPr id="3" name="Content Placeholder 2"/>
          <p:cNvSpPr>
            <a:spLocks noGrp="1"/>
          </p:cNvSpPr>
          <p:nvPr>
            <p:ph idx="1"/>
          </p:nvPr>
        </p:nvSpPr>
        <p:spPr/>
        <p:txBody>
          <a:bodyPr/>
          <a:lstStyle/>
          <a:p>
            <a:pPr marL="560070" indent="-514350">
              <a:buFont typeface="+mj-lt"/>
              <a:buAutoNum type="arabicPeriod"/>
            </a:pPr>
            <a:r>
              <a:rPr lang="en-US" dirty="0" smtClean="0"/>
              <a:t>Create Subdomain For Demos</a:t>
            </a:r>
          </a:p>
          <a:p>
            <a:pPr lvl="1"/>
            <a:r>
              <a:rPr lang="en-US" dirty="0" smtClean="0"/>
              <a:t>Demo.example.com</a:t>
            </a:r>
          </a:p>
          <a:p>
            <a:pPr lvl="1"/>
            <a:r>
              <a:rPr lang="en-US" dirty="0" smtClean="0"/>
              <a:t>Create a subfolder “/client/”</a:t>
            </a:r>
          </a:p>
          <a:p>
            <a:pPr marL="560070" indent="-514350">
              <a:buFont typeface="+mj-lt"/>
              <a:buAutoNum type="arabicPeriod"/>
            </a:pPr>
            <a:r>
              <a:rPr lang="en-US" dirty="0" smtClean="0"/>
              <a:t>Install WordPress On Subdomain</a:t>
            </a:r>
          </a:p>
          <a:p>
            <a:pPr marL="560070" indent="-514350">
              <a:buFont typeface="+mj-lt"/>
              <a:buAutoNum type="arabicPeriod"/>
            </a:pPr>
            <a:r>
              <a:rPr lang="en-US" dirty="0" smtClean="0"/>
              <a:t>Upload Desired Theme</a:t>
            </a:r>
          </a:p>
          <a:p>
            <a:pPr marL="560070" indent="-514350">
              <a:buFont typeface="+mj-lt"/>
              <a:buAutoNum type="arabicPeriod"/>
            </a:pPr>
            <a:r>
              <a:rPr lang="en-US" dirty="0" smtClean="0"/>
              <a:t>Configure</a:t>
            </a:r>
            <a:endParaRPr lang="en-US" dirty="0"/>
          </a:p>
        </p:txBody>
      </p:sp>
    </p:spTree>
    <p:extLst>
      <p:ext uri="{BB962C8B-B14F-4D97-AF65-F5344CB8AC3E}">
        <p14:creationId xmlns:p14="http://schemas.microsoft.com/office/powerpoint/2010/main" val="16157220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Subdomains	</a:t>
            </a:r>
            <a:endParaRPr lang="en-US" dirty="0"/>
          </a:p>
        </p:txBody>
      </p:sp>
      <p:sp>
        <p:nvSpPr>
          <p:cNvPr id="3" name="Content Placeholder 2"/>
          <p:cNvSpPr>
            <a:spLocks noGrp="1"/>
          </p:cNvSpPr>
          <p:nvPr>
            <p:ph idx="1"/>
          </p:nvPr>
        </p:nvSpPr>
        <p:spPr/>
        <p:txBody>
          <a:bodyPr/>
          <a:lstStyle/>
          <a:p>
            <a:r>
              <a:rPr lang="en-US" dirty="0" smtClean="0"/>
              <a:t>Under Your Main Domain</a:t>
            </a:r>
          </a:p>
          <a:p>
            <a:pPr lvl="1"/>
            <a:r>
              <a:rPr lang="en-US" dirty="0" smtClean="0"/>
              <a:t>‘Demo’.example.com</a:t>
            </a:r>
          </a:p>
          <a:p>
            <a:r>
              <a:rPr lang="en-US" dirty="0" smtClean="0"/>
              <a:t>Sub-folders</a:t>
            </a:r>
          </a:p>
          <a:p>
            <a:pPr lvl="1"/>
            <a:r>
              <a:rPr lang="en-US" dirty="0" smtClean="0"/>
              <a:t>Live Under Your Subdomain</a:t>
            </a:r>
          </a:p>
          <a:p>
            <a:pPr lvl="1"/>
            <a:r>
              <a:rPr lang="en-US" dirty="0" smtClean="0"/>
              <a:t>Used For Multiple Sites</a:t>
            </a:r>
          </a:p>
          <a:p>
            <a:r>
              <a:rPr lang="en-US" dirty="0" smtClean="0"/>
              <a:t>Install WordPress Per Sub-folder (As Needed)</a:t>
            </a:r>
            <a:endParaRPr lang="en-US" dirty="0"/>
          </a:p>
        </p:txBody>
      </p:sp>
    </p:spTree>
    <p:extLst>
      <p:ext uri="{BB962C8B-B14F-4D97-AF65-F5344CB8AC3E}">
        <p14:creationId xmlns:p14="http://schemas.microsoft.com/office/powerpoint/2010/main" val="14799648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Theme Walk-Through</a:t>
            </a:r>
            <a:endParaRPr lang="en-US" dirty="0"/>
          </a:p>
        </p:txBody>
      </p:sp>
      <p:sp>
        <p:nvSpPr>
          <p:cNvPr id="4" name="Text Placeholder 3"/>
          <p:cNvSpPr>
            <a:spLocks noGrp="1"/>
          </p:cNvSpPr>
          <p:nvPr>
            <p:ph type="body" idx="1"/>
          </p:nvPr>
        </p:nvSpPr>
        <p:spPr/>
        <p:txBody>
          <a:bodyPr/>
          <a:lstStyle/>
          <a:p>
            <a:r>
              <a:rPr lang="en-US" dirty="0" smtClean="0"/>
              <a:t>Install &amp; Config</a:t>
            </a:r>
            <a:endParaRPr lang="en-US" dirty="0"/>
          </a:p>
        </p:txBody>
      </p:sp>
    </p:spTree>
    <p:extLst>
      <p:ext uri="{BB962C8B-B14F-4D97-AF65-F5344CB8AC3E}">
        <p14:creationId xmlns:p14="http://schemas.microsoft.com/office/powerpoint/2010/main" val="35420071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What’s Next…</a:t>
            </a:r>
            <a:endParaRPr lang="en-US" dirty="0"/>
          </a:p>
        </p:txBody>
      </p:sp>
      <p:sp>
        <p:nvSpPr>
          <p:cNvPr id="8" name="Content Placeholder 7"/>
          <p:cNvSpPr>
            <a:spLocks noGrp="1"/>
          </p:cNvSpPr>
          <p:nvPr>
            <p:ph idx="1"/>
          </p:nvPr>
        </p:nvSpPr>
        <p:spPr/>
        <p:txBody>
          <a:bodyPr/>
          <a:lstStyle/>
          <a:p>
            <a:r>
              <a:rPr lang="en-US" dirty="0" smtClean="0"/>
              <a:t>Review SEO Strategy</a:t>
            </a:r>
          </a:p>
          <a:p>
            <a:pPr lvl="1"/>
            <a:r>
              <a:rPr lang="en-US" dirty="0" smtClean="0"/>
              <a:t>Researching A Position</a:t>
            </a:r>
          </a:p>
          <a:p>
            <a:pPr lvl="1"/>
            <a:r>
              <a:rPr lang="en-US" dirty="0" smtClean="0"/>
              <a:t>Configuring The Site(s)</a:t>
            </a:r>
          </a:p>
          <a:p>
            <a:pPr lvl="1"/>
            <a:r>
              <a:rPr lang="en-US" dirty="0" smtClean="0"/>
              <a:t>Outsourcing</a:t>
            </a:r>
          </a:p>
          <a:p>
            <a:pPr lvl="1"/>
            <a:endParaRPr lang="en-US" dirty="0" smtClean="0"/>
          </a:p>
          <a:p>
            <a:pPr lvl="1"/>
            <a:endParaRPr lang="en-US" dirty="0"/>
          </a:p>
        </p:txBody>
      </p:sp>
    </p:spTree>
    <p:extLst>
      <p:ext uri="{BB962C8B-B14F-4D97-AF65-F5344CB8AC3E}">
        <p14:creationId xmlns:p14="http://schemas.microsoft.com/office/powerpoint/2010/main" val="2780681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Servicing</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37577293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This Project</a:t>
            </a:r>
            <a:endParaRPr lang="en-US" dirty="0"/>
          </a:p>
        </p:txBody>
      </p:sp>
      <p:sp>
        <p:nvSpPr>
          <p:cNvPr id="3" name="Content Placeholder 2"/>
          <p:cNvSpPr>
            <a:spLocks noGrp="1"/>
          </p:cNvSpPr>
          <p:nvPr>
            <p:ph idx="1"/>
          </p:nvPr>
        </p:nvSpPr>
        <p:spPr>
          <a:xfrm>
            <a:off x="1341120" y="1524000"/>
            <a:ext cx="9509760" cy="4572000"/>
          </a:xfrm>
        </p:spPr>
        <p:txBody>
          <a:bodyPr>
            <a:normAutofit/>
          </a:bodyPr>
          <a:lstStyle/>
          <a:p>
            <a:r>
              <a:rPr lang="en-US" dirty="0" smtClean="0"/>
              <a:t>Generating &amp; Selling Leads </a:t>
            </a:r>
          </a:p>
          <a:p>
            <a:pPr lvl="1"/>
            <a:r>
              <a:rPr lang="en-US" sz="2400" dirty="0" smtClean="0"/>
              <a:t>Real People with Real Problems</a:t>
            </a:r>
          </a:p>
          <a:p>
            <a:r>
              <a:rPr lang="en-US" dirty="0" smtClean="0"/>
              <a:t>Selling Websites And Marketing Services</a:t>
            </a:r>
          </a:p>
          <a:p>
            <a:r>
              <a:rPr lang="en-US" dirty="0"/>
              <a:t>One Lead Is Worth A Potential Gold </a:t>
            </a:r>
            <a:r>
              <a:rPr lang="en-US" dirty="0" smtClean="0"/>
              <a:t>Mine</a:t>
            </a:r>
          </a:p>
          <a:p>
            <a:r>
              <a:rPr lang="en-US" dirty="0" smtClean="0"/>
              <a:t>Untapped Goldmine To Make Money</a:t>
            </a:r>
          </a:p>
          <a:p>
            <a:pPr lvl="1"/>
            <a:r>
              <a:rPr lang="en-US" dirty="0" smtClean="0"/>
              <a:t>Demand In Over 100 Law Disciplines</a:t>
            </a:r>
          </a:p>
          <a:p>
            <a:r>
              <a:rPr lang="en-US" dirty="0" smtClean="0"/>
              <a:t>Local Lawyers Are Everywhere</a:t>
            </a:r>
            <a:endParaRPr lang="en-US" dirty="0"/>
          </a:p>
          <a:p>
            <a:endParaRPr lang="en-US" dirty="0" smtClean="0"/>
          </a:p>
        </p:txBody>
      </p:sp>
    </p:spTree>
    <p:extLst>
      <p:ext uri="{BB962C8B-B14F-4D97-AF65-F5344CB8AC3E}">
        <p14:creationId xmlns:p14="http://schemas.microsoft.com/office/powerpoint/2010/main" val="576639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fade">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Page SEO</a:t>
            </a:r>
            <a:endParaRPr lang="en-US" dirty="0"/>
          </a:p>
        </p:txBody>
      </p:sp>
      <p:sp>
        <p:nvSpPr>
          <p:cNvPr id="5" name="Content Placeholder 4"/>
          <p:cNvSpPr>
            <a:spLocks noGrp="1"/>
          </p:cNvSpPr>
          <p:nvPr>
            <p:ph idx="1"/>
          </p:nvPr>
        </p:nvSpPr>
        <p:spPr/>
        <p:txBody>
          <a:bodyPr/>
          <a:lstStyle/>
          <a:p>
            <a:r>
              <a:rPr lang="en-US" dirty="0" smtClean="0"/>
              <a:t>We’re Using Local SEO To Get Traffic:</a:t>
            </a:r>
          </a:p>
          <a:p>
            <a:pPr lvl="1"/>
            <a:r>
              <a:rPr lang="en-US" dirty="0" smtClean="0"/>
              <a:t>Research A Position</a:t>
            </a:r>
          </a:p>
          <a:p>
            <a:pPr lvl="1"/>
            <a:r>
              <a:rPr lang="en-US" dirty="0" smtClean="0"/>
              <a:t>Rank A Site For A Problem Keyword</a:t>
            </a:r>
          </a:p>
          <a:p>
            <a:pPr lvl="1"/>
            <a:r>
              <a:rPr lang="en-US" dirty="0" smtClean="0"/>
              <a:t>Use Keyword Domains</a:t>
            </a:r>
          </a:p>
          <a:p>
            <a:pPr lvl="1"/>
            <a:r>
              <a:rPr lang="en-US" dirty="0" smtClean="0"/>
              <a:t>Acquire Backlinks</a:t>
            </a:r>
          </a:p>
          <a:p>
            <a:pPr lvl="1"/>
            <a:r>
              <a:rPr lang="en-US" dirty="0" smtClean="0"/>
              <a:t>Use SEO Plugins For A Boost</a:t>
            </a:r>
          </a:p>
          <a:p>
            <a:pPr lvl="1"/>
            <a:endParaRPr lang="en-US" dirty="0" smtClean="0"/>
          </a:p>
          <a:p>
            <a:endParaRPr lang="en-US" dirty="0"/>
          </a:p>
        </p:txBody>
      </p:sp>
    </p:spTree>
    <p:extLst>
      <p:ext uri="{BB962C8B-B14F-4D97-AF65-F5344CB8AC3E}">
        <p14:creationId xmlns:p14="http://schemas.microsoft.com/office/powerpoint/2010/main" val="40715737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Position Research</a:t>
            </a:r>
            <a:endParaRPr lang="en-US" dirty="0"/>
          </a:p>
        </p:txBody>
      </p:sp>
      <p:sp>
        <p:nvSpPr>
          <p:cNvPr id="3" name="Content Placeholder 2"/>
          <p:cNvSpPr>
            <a:spLocks noGrp="1"/>
          </p:cNvSpPr>
          <p:nvPr>
            <p:ph idx="1"/>
          </p:nvPr>
        </p:nvSpPr>
        <p:spPr/>
        <p:txBody>
          <a:bodyPr/>
          <a:lstStyle/>
          <a:p>
            <a:r>
              <a:rPr lang="en-US" dirty="0" smtClean="0"/>
              <a:t>Find Terms ~500 Searches / Month</a:t>
            </a:r>
          </a:p>
          <a:p>
            <a:r>
              <a:rPr lang="en-US" dirty="0" smtClean="0"/>
              <a:t>Problem Keywords &amp; Phrases</a:t>
            </a:r>
          </a:p>
          <a:p>
            <a:r>
              <a:rPr lang="en-US" dirty="0" smtClean="0"/>
              <a:t>Coupled With Location</a:t>
            </a:r>
          </a:p>
          <a:p>
            <a:pPr lvl="1"/>
            <a:r>
              <a:rPr lang="en-US" i="1" dirty="0" smtClean="0"/>
              <a:t>“Criminal Attorney in Chicago”</a:t>
            </a:r>
          </a:p>
          <a:p>
            <a:endParaRPr lang="en-US" dirty="0"/>
          </a:p>
        </p:txBody>
      </p:sp>
    </p:spTree>
    <p:extLst>
      <p:ext uri="{BB962C8B-B14F-4D97-AF65-F5344CB8AC3E}">
        <p14:creationId xmlns:p14="http://schemas.microsoft.com/office/powerpoint/2010/main" val="1790934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1: Keyword Research</a:t>
            </a:r>
            <a:endParaRPr lang="en-US" dirty="0"/>
          </a:p>
        </p:txBody>
      </p:sp>
      <p:sp>
        <p:nvSpPr>
          <p:cNvPr id="3" name="Content Placeholder 2"/>
          <p:cNvSpPr>
            <a:spLocks noGrp="1"/>
          </p:cNvSpPr>
          <p:nvPr>
            <p:ph idx="1"/>
          </p:nvPr>
        </p:nvSpPr>
        <p:spPr/>
        <p:txBody>
          <a:bodyPr/>
          <a:lstStyle/>
          <a:p>
            <a:r>
              <a:rPr lang="en-US" dirty="0" smtClean="0"/>
              <a:t>Look At The Local Landscape</a:t>
            </a:r>
          </a:p>
          <a:p>
            <a:pPr lvl="1"/>
            <a:r>
              <a:rPr lang="en-US" dirty="0" smtClean="0"/>
              <a:t>Which Law Offices Are In Your Hometown?</a:t>
            </a:r>
          </a:p>
          <a:p>
            <a:pPr lvl="1"/>
            <a:r>
              <a:rPr lang="en-US" dirty="0" smtClean="0"/>
              <a:t>Who Do They Service?</a:t>
            </a:r>
          </a:p>
          <a:p>
            <a:pPr lvl="1"/>
            <a:r>
              <a:rPr lang="en-US" dirty="0" smtClean="0"/>
              <a:t>Do They Advertise?</a:t>
            </a:r>
          </a:p>
          <a:p>
            <a:pPr lvl="1"/>
            <a:r>
              <a:rPr lang="en-US" dirty="0" smtClean="0"/>
              <a:t>Find The Trashy Websites (Good Target) </a:t>
            </a:r>
          </a:p>
          <a:p>
            <a:r>
              <a:rPr lang="en-US" dirty="0" smtClean="0"/>
              <a:t>Use Keyword Research Tool</a:t>
            </a:r>
          </a:p>
          <a:p>
            <a:pPr lvl="1"/>
            <a:r>
              <a:rPr lang="en-US" dirty="0" smtClean="0"/>
              <a:t>~500 / Month Search Terms That Match Target</a:t>
            </a:r>
          </a:p>
          <a:p>
            <a:pPr lvl="1"/>
            <a:endParaRPr lang="en-US" dirty="0"/>
          </a:p>
        </p:txBody>
      </p:sp>
    </p:spTree>
    <p:extLst>
      <p:ext uri="{BB962C8B-B14F-4D97-AF65-F5344CB8AC3E}">
        <p14:creationId xmlns:p14="http://schemas.microsoft.com/office/powerpoint/2010/main" val="22906897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2: Create The Website</a:t>
            </a:r>
            <a:endParaRPr lang="en-US" dirty="0"/>
          </a:p>
        </p:txBody>
      </p:sp>
      <p:sp>
        <p:nvSpPr>
          <p:cNvPr id="3" name="Content Placeholder 2"/>
          <p:cNvSpPr>
            <a:spLocks noGrp="1"/>
          </p:cNvSpPr>
          <p:nvPr>
            <p:ph idx="1"/>
          </p:nvPr>
        </p:nvSpPr>
        <p:spPr/>
        <p:txBody>
          <a:bodyPr/>
          <a:lstStyle/>
          <a:p>
            <a:r>
              <a:rPr lang="en-US" dirty="0" smtClean="0"/>
              <a:t>Acquire Domain For Keyword (or similar)</a:t>
            </a:r>
          </a:p>
          <a:p>
            <a:r>
              <a:rPr lang="en-US" dirty="0" smtClean="0"/>
              <a:t>Create Sub Folder</a:t>
            </a:r>
          </a:p>
          <a:p>
            <a:r>
              <a:rPr lang="en-US" dirty="0" smtClean="0"/>
              <a:t>Install WordPress / Theme</a:t>
            </a:r>
          </a:p>
          <a:p>
            <a:r>
              <a:rPr lang="en-US" dirty="0" smtClean="0"/>
              <a:t>Configure Site</a:t>
            </a:r>
          </a:p>
          <a:p>
            <a:r>
              <a:rPr lang="en-US" dirty="0" smtClean="0"/>
              <a:t>Customize For Law Office Niche / Target</a:t>
            </a:r>
          </a:p>
          <a:p>
            <a:pPr marL="45720" indent="0">
              <a:buNone/>
            </a:pPr>
            <a:endParaRPr lang="en-US" b="1" dirty="0" smtClean="0"/>
          </a:p>
          <a:p>
            <a:endParaRPr lang="en-US" dirty="0"/>
          </a:p>
        </p:txBody>
      </p:sp>
    </p:spTree>
    <p:extLst>
      <p:ext uri="{BB962C8B-B14F-4D97-AF65-F5344CB8AC3E}">
        <p14:creationId xmlns:p14="http://schemas.microsoft.com/office/powerpoint/2010/main" val="2716832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Get Backlinks</a:t>
            </a:r>
            <a:endParaRPr lang="en-US" dirty="0"/>
          </a:p>
        </p:txBody>
      </p:sp>
      <p:sp>
        <p:nvSpPr>
          <p:cNvPr id="3" name="Content Placeholder 2"/>
          <p:cNvSpPr>
            <a:spLocks noGrp="1"/>
          </p:cNvSpPr>
          <p:nvPr>
            <p:ph idx="1"/>
          </p:nvPr>
        </p:nvSpPr>
        <p:spPr/>
        <p:txBody>
          <a:bodyPr/>
          <a:lstStyle/>
          <a:p>
            <a:r>
              <a:rPr lang="en-US" dirty="0" smtClean="0"/>
              <a:t>.EDU with Comments</a:t>
            </a:r>
          </a:p>
          <a:p>
            <a:pPr lvl="1"/>
            <a:r>
              <a:rPr lang="en-US" dirty="0"/>
              <a:t>Don’t Go Overboard</a:t>
            </a:r>
          </a:p>
          <a:p>
            <a:pPr lvl="1"/>
            <a:r>
              <a:rPr lang="en-US" dirty="0"/>
              <a:t>A Few Links Are Enough</a:t>
            </a:r>
          </a:p>
          <a:p>
            <a:r>
              <a:rPr lang="en-US" dirty="0" smtClean="0"/>
              <a:t>Social Media</a:t>
            </a:r>
          </a:p>
          <a:p>
            <a:r>
              <a:rPr lang="en-US" dirty="0" smtClean="0"/>
              <a:t>Video Works!</a:t>
            </a:r>
          </a:p>
          <a:p>
            <a:r>
              <a:rPr lang="en-US" dirty="0" smtClean="0"/>
              <a:t>20% Backlink Text Should Have Keyword</a:t>
            </a:r>
          </a:p>
        </p:txBody>
      </p:sp>
    </p:spTree>
    <p:extLst>
      <p:ext uri="{BB962C8B-B14F-4D97-AF65-F5344CB8AC3E}">
        <p14:creationId xmlns:p14="http://schemas.microsoft.com/office/powerpoint/2010/main" val="33944909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On Page SEO</a:t>
            </a:r>
            <a:endParaRPr lang="en-US" dirty="0"/>
          </a:p>
        </p:txBody>
      </p:sp>
      <p:sp>
        <p:nvSpPr>
          <p:cNvPr id="3" name="Content Placeholder 2"/>
          <p:cNvSpPr>
            <a:spLocks noGrp="1"/>
          </p:cNvSpPr>
          <p:nvPr>
            <p:ph idx="1"/>
          </p:nvPr>
        </p:nvSpPr>
        <p:spPr>
          <a:xfrm>
            <a:off x="1341120" y="1447800"/>
            <a:ext cx="9509760" cy="4581779"/>
          </a:xfrm>
        </p:spPr>
        <p:txBody>
          <a:bodyPr>
            <a:normAutofit fontScale="92500" lnSpcReduction="10000"/>
          </a:bodyPr>
          <a:lstStyle/>
          <a:p>
            <a:r>
              <a:rPr lang="en-US" dirty="0" smtClean="0"/>
              <a:t>Sites Should Be Tuned For Local Search</a:t>
            </a:r>
          </a:p>
          <a:p>
            <a:r>
              <a:rPr lang="en-US" dirty="0" smtClean="0"/>
              <a:t>Content Related To Law Niche</a:t>
            </a:r>
          </a:p>
          <a:p>
            <a:r>
              <a:rPr lang="en-US" dirty="0" smtClean="0"/>
              <a:t>Image Filenames Are Keywords</a:t>
            </a:r>
          </a:p>
          <a:p>
            <a:pPr lvl="1"/>
            <a:r>
              <a:rPr lang="en-US" dirty="0" smtClean="0"/>
              <a:t>Also Contain Alt Tags</a:t>
            </a:r>
          </a:p>
          <a:p>
            <a:r>
              <a:rPr lang="en-US" dirty="0" smtClean="0"/>
              <a:t>WordPress Has Plugins That Will Help</a:t>
            </a:r>
          </a:p>
          <a:p>
            <a:pPr lvl="1"/>
            <a:r>
              <a:rPr lang="en-US" dirty="0" smtClean="0"/>
              <a:t>All in One SEO or Equivalent</a:t>
            </a:r>
          </a:p>
          <a:p>
            <a:pPr lvl="1"/>
            <a:r>
              <a:rPr lang="en-US" dirty="0" smtClean="0"/>
              <a:t>Page Cache (Load Times)</a:t>
            </a:r>
          </a:p>
          <a:p>
            <a:pPr lvl="1"/>
            <a:r>
              <a:rPr lang="en-US" dirty="0" smtClean="0"/>
              <a:t>XML Sitemap</a:t>
            </a:r>
          </a:p>
          <a:p>
            <a:pPr lvl="1"/>
            <a:r>
              <a:rPr lang="en-US" dirty="0" smtClean="0"/>
              <a:t>Meta Data / Schema</a:t>
            </a:r>
          </a:p>
          <a:p>
            <a:pPr lvl="1"/>
            <a:endParaRPr lang="en-US" dirty="0" smtClean="0"/>
          </a:p>
          <a:p>
            <a:pPr lvl="1"/>
            <a:endParaRPr lang="en-US" dirty="0"/>
          </a:p>
        </p:txBody>
      </p:sp>
    </p:spTree>
    <p:extLst>
      <p:ext uri="{BB962C8B-B14F-4D97-AF65-F5344CB8AC3E}">
        <p14:creationId xmlns:p14="http://schemas.microsoft.com/office/powerpoint/2010/main" val="35343721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Getting Help</a:t>
            </a:r>
            <a:endParaRPr lang="en-US" dirty="0"/>
          </a:p>
        </p:txBody>
      </p:sp>
      <p:sp>
        <p:nvSpPr>
          <p:cNvPr id="3" name="Content Placeholder 2"/>
          <p:cNvSpPr>
            <a:spLocks noGrp="1"/>
          </p:cNvSpPr>
          <p:nvPr>
            <p:ph idx="1"/>
          </p:nvPr>
        </p:nvSpPr>
        <p:spPr/>
        <p:txBody>
          <a:bodyPr/>
          <a:lstStyle/>
          <a:p>
            <a:r>
              <a:rPr lang="en-US" dirty="0" smtClean="0"/>
              <a:t>Outsourcers Can Handle Much of the Load</a:t>
            </a:r>
          </a:p>
          <a:p>
            <a:r>
              <a:rPr lang="en-US" dirty="0" smtClean="0"/>
              <a:t>Site Setup / Ranking</a:t>
            </a:r>
          </a:p>
          <a:p>
            <a:r>
              <a:rPr lang="en-US" dirty="0" smtClean="0"/>
              <a:t>Fiverr / Odesk / </a:t>
            </a:r>
            <a:r>
              <a:rPr lang="en-US" dirty="0" smtClean="0"/>
              <a:t>UpWork</a:t>
            </a:r>
            <a:r>
              <a:rPr lang="en-US" dirty="0" smtClean="0"/>
              <a:t> / Warrior Forum</a:t>
            </a:r>
          </a:p>
          <a:p>
            <a:r>
              <a:rPr lang="en-US" dirty="0" smtClean="0"/>
              <a:t>Costs A Fraction Of Revenue</a:t>
            </a:r>
          </a:p>
          <a:p>
            <a:r>
              <a:rPr lang="en-US" dirty="0" smtClean="0"/>
              <a:t>Create Long-Term Relationships</a:t>
            </a:r>
            <a:endParaRPr lang="en-US" dirty="0"/>
          </a:p>
        </p:txBody>
      </p:sp>
    </p:spTree>
    <p:extLst>
      <p:ext uri="{BB962C8B-B14F-4D97-AF65-F5344CB8AC3E}">
        <p14:creationId xmlns:p14="http://schemas.microsoft.com/office/powerpoint/2010/main" val="9266349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What’s Next…</a:t>
            </a:r>
            <a:endParaRPr lang="en-US" dirty="0"/>
          </a:p>
        </p:txBody>
      </p:sp>
      <p:sp>
        <p:nvSpPr>
          <p:cNvPr id="8" name="Content Placeholder 7"/>
          <p:cNvSpPr>
            <a:spLocks noGrp="1"/>
          </p:cNvSpPr>
          <p:nvPr>
            <p:ph idx="1"/>
          </p:nvPr>
        </p:nvSpPr>
        <p:spPr/>
        <p:txBody>
          <a:bodyPr/>
          <a:lstStyle/>
          <a:p>
            <a:r>
              <a:rPr lang="en-US" dirty="0" smtClean="0"/>
              <a:t>Finding Law Offices</a:t>
            </a:r>
          </a:p>
          <a:p>
            <a:pPr lvl="1"/>
            <a:r>
              <a:rPr lang="en-US" dirty="0" smtClean="0"/>
              <a:t>Discovering The Best Target</a:t>
            </a:r>
          </a:p>
          <a:p>
            <a:pPr lvl="1"/>
            <a:r>
              <a:rPr lang="en-US" dirty="0" smtClean="0"/>
              <a:t>Breakdown Their Websites</a:t>
            </a:r>
          </a:p>
          <a:p>
            <a:pPr lvl="1"/>
            <a:r>
              <a:rPr lang="en-US" dirty="0" smtClean="0"/>
              <a:t>Using Their Content To Generate Leads</a:t>
            </a:r>
          </a:p>
          <a:p>
            <a:pPr lvl="1"/>
            <a:endParaRPr lang="en-US" dirty="0"/>
          </a:p>
        </p:txBody>
      </p:sp>
    </p:spTree>
    <p:extLst>
      <p:ext uri="{BB962C8B-B14F-4D97-AF65-F5344CB8AC3E}">
        <p14:creationId xmlns:p14="http://schemas.microsoft.com/office/powerpoint/2010/main" val="5352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Prospecting</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2252784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Types of Clients</a:t>
            </a:r>
            <a:endParaRPr lang="en-US" dirty="0"/>
          </a:p>
        </p:txBody>
      </p:sp>
      <p:sp>
        <p:nvSpPr>
          <p:cNvPr id="5" name="Content Placeholder 4"/>
          <p:cNvSpPr>
            <a:spLocks noGrp="1"/>
          </p:cNvSpPr>
          <p:nvPr>
            <p:ph idx="1"/>
          </p:nvPr>
        </p:nvSpPr>
        <p:spPr/>
        <p:txBody>
          <a:bodyPr>
            <a:normAutofit fontScale="92500" lnSpcReduction="20000"/>
          </a:bodyPr>
          <a:lstStyle/>
          <a:p>
            <a:r>
              <a:rPr lang="en-US" b="1" dirty="0" smtClean="0"/>
              <a:t>Lead Sales</a:t>
            </a:r>
          </a:p>
          <a:p>
            <a:pPr lvl="1"/>
            <a:r>
              <a:rPr lang="en-US" dirty="0" smtClean="0"/>
              <a:t>Generate Leads For A Target</a:t>
            </a:r>
          </a:p>
          <a:p>
            <a:pPr lvl="2"/>
            <a:r>
              <a:rPr lang="en-US" dirty="0" smtClean="0"/>
              <a:t>Less Time Consuming</a:t>
            </a:r>
          </a:p>
          <a:p>
            <a:pPr lvl="2"/>
            <a:r>
              <a:rPr lang="en-US" dirty="0" smtClean="0"/>
              <a:t>Slower Revenue Growth</a:t>
            </a:r>
          </a:p>
          <a:p>
            <a:pPr lvl="2"/>
            <a:r>
              <a:rPr lang="en-US" dirty="0" smtClean="0"/>
              <a:t>Softer Sale</a:t>
            </a:r>
          </a:p>
          <a:p>
            <a:r>
              <a:rPr lang="en-US" b="1" dirty="0" smtClean="0"/>
              <a:t>Website Sales</a:t>
            </a:r>
          </a:p>
          <a:p>
            <a:pPr lvl="1"/>
            <a:r>
              <a:rPr lang="en-US" dirty="0" smtClean="0"/>
              <a:t>Sell The Website To A Target</a:t>
            </a:r>
          </a:p>
          <a:p>
            <a:pPr lvl="2"/>
            <a:r>
              <a:rPr lang="en-US" dirty="0" smtClean="0"/>
              <a:t>Slightly More Time Involved</a:t>
            </a:r>
          </a:p>
          <a:p>
            <a:pPr lvl="2"/>
            <a:r>
              <a:rPr lang="en-US" dirty="0" smtClean="0"/>
              <a:t>Windfall Revenue</a:t>
            </a:r>
          </a:p>
          <a:p>
            <a:pPr lvl="2"/>
            <a:r>
              <a:rPr lang="en-US" dirty="0" smtClean="0"/>
              <a:t>Harder Sale</a:t>
            </a:r>
            <a:endParaRPr lang="en-US" dirty="0"/>
          </a:p>
        </p:txBody>
      </p:sp>
    </p:spTree>
    <p:extLst>
      <p:ext uri="{BB962C8B-B14F-4D97-AF65-F5344CB8AC3E}">
        <p14:creationId xmlns:p14="http://schemas.microsoft.com/office/powerpoint/2010/main" val="242621937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fade">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fade">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fade">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fade">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fade">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fade">
                                      <p:cBhvr>
                                        <p:cTn id="52"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Overview</a:t>
            </a:r>
            <a:endParaRPr lang="en-US" dirty="0"/>
          </a:p>
        </p:txBody>
      </p:sp>
      <p:sp>
        <p:nvSpPr>
          <p:cNvPr id="3" name="Content Placeholder 2"/>
          <p:cNvSpPr>
            <a:spLocks noGrp="1"/>
          </p:cNvSpPr>
          <p:nvPr>
            <p:ph idx="1"/>
          </p:nvPr>
        </p:nvSpPr>
        <p:spPr/>
        <p:txBody>
          <a:bodyPr/>
          <a:lstStyle/>
          <a:p>
            <a:r>
              <a:rPr lang="en-US" u="sng" dirty="0" smtClean="0"/>
              <a:t>Mission Objectives</a:t>
            </a:r>
          </a:p>
          <a:p>
            <a:pPr lvl="1"/>
            <a:r>
              <a:rPr lang="en-US" dirty="0" smtClean="0"/>
              <a:t>Understand Attorney Advertising</a:t>
            </a:r>
          </a:p>
          <a:p>
            <a:pPr lvl="1"/>
            <a:r>
              <a:rPr lang="en-US" dirty="0" smtClean="0"/>
              <a:t>Learn to Work With Themes &amp; WordPress</a:t>
            </a:r>
          </a:p>
          <a:p>
            <a:pPr lvl="1"/>
            <a:r>
              <a:rPr lang="en-US" dirty="0"/>
              <a:t>Prospect For Law Office Clients</a:t>
            </a:r>
          </a:p>
          <a:p>
            <a:pPr lvl="1"/>
            <a:r>
              <a:rPr lang="en-US" dirty="0"/>
              <a:t>Learn To Sell To Lawyers </a:t>
            </a:r>
            <a:r>
              <a:rPr lang="en-US" sz="2000" dirty="0">
                <a:solidFill>
                  <a:srgbClr val="FF0000"/>
                </a:solidFill>
              </a:rPr>
              <a:t>(Easier than you think)</a:t>
            </a:r>
            <a:endParaRPr lang="en-US" dirty="0">
              <a:solidFill>
                <a:srgbClr val="FF0000"/>
              </a:solidFill>
            </a:endParaRPr>
          </a:p>
          <a:p>
            <a:pPr lvl="1"/>
            <a:r>
              <a:rPr lang="en-US" dirty="0" smtClean="0"/>
              <a:t>Over-Deliver With Simple SEO</a:t>
            </a:r>
          </a:p>
          <a:p>
            <a:pPr lvl="1"/>
            <a:r>
              <a:rPr lang="en-US" dirty="0" smtClean="0"/>
              <a:t>Upsell More Services</a:t>
            </a:r>
            <a:endParaRPr lang="en-US" dirty="0"/>
          </a:p>
        </p:txBody>
      </p:sp>
    </p:spTree>
    <p:extLst>
      <p:ext uri="{BB962C8B-B14F-4D97-AF65-F5344CB8AC3E}">
        <p14:creationId xmlns:p14="http://schemas.microsoft.com/office/powerpoint/2010/main" val="3765865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Ideal Targets</a:t>
            </a:r>
            <a:endParaRPr lang="en-US" dirty="0"/>
          </a:p>
        </p:txBody>
      </p:sp>
      <p:sp>
        <p:nvSpPr>
          <p:cNvPr id="3" name="Content Placeholder 2"/>
          <p:cNvSpPr>
            <a:spLocks noGrp="1"/>
          </p:cNvSpPr>
          <p:nvPr>
            <p:ph idx="1"/>
          </p:nvPr>
        </p:nvSpPr>
        <p:spPr/>
        <p:txBody>
          <a:bodyPr/>
          <a:lstStyle/>
          <a:p>
            <a:r>
              <a:rPr lang="en-US" dirty="0" smtClean="0"/>
              <a:t>Law Offices That:</a:t>
            </a:r>
          </a:p>
          <a:p>
            <a:pPr lvl="1"/>
            <a:r>
              <a:rPr lang="en-US" dirty="0" smtClean="0"/>
              <a:t>Have Terrible Websites</a:t>
            </a:r>
          </a:p>
          <a:p>
            <a:pPr lvl="1"/>
            <a:r>
              <a:rPr lang="en-US" dirty="0" smtClean="0"/>
              <a:t>Poor Social Presence</a:t>
            </a:r>
          </a:p>
          <a:p>
            <a:pPr lvl="1"/>
            <a:r>
              <a:rPr lang="en-US" dirty="0" smtClean="0"/>
              <a:t>Poorly Ranked Sites</a:t>
            </a:r>
          </a:p>
          <a:p>
            <a:pPr lvl="1"/>
            <a:r>
              <a:rPr lang="en-US" dirty="0" smtClean="0"/>
              <a:t>Advertise, but Don’t Complete The Sales Funnel</a:t>
            </a:r>
            <a:endParaRPr lang="en-US" dirty="0"/>
          </a:p>
        </p:txBody>
      </p:sp>
    </p:spTree>
    <p:extLst>
      <p:ext uri="{BB962C8B-B14F-4D97-AF65-F5344CB8AC3E}">
        <p14:creationId xmlns:p14="http://schemas.microsoft.com/office/powerpoint/2010/main" val="14335116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Google</a:t>
            </a:r>
            <a:endParaRPr lang="en-US" dirty="0"/>
          </a:p>
        </p:txBody>
      </p:sp>
      <p:sp>
        <p:nvSpPr>
          <p:cNvPr id="3" name="Content Placeholder 2"/>
          <p:cNvSpPr>
            <a:spLocks noGrp="1"/>
          </p:cNvSpPr>
          <p:nvPr>
            <p:ph idx="1"/>
          </p:nvPr>
        </p:nvSpPr>
        <p:spPr/>
        <p:txBody>
          <a:bodyPr/>
          <a:lstStyle/>
          <a:p>
            <a:r>
              <a:rPr lang="en-US" dirty="0" smtClean="0"/>
              <a:t>Search Locally to Find:</a:t>
            </a:r>
          </a:p>
          <a:p>
            <a:pPr lvl="1"/>
            <a:r>
              <a:rPr lang="en-US" dirty="0" smtClean="0"/>
              <a:t>Law Offices With Bad Websites</a:t>
            </a:r>
          </a:p>
          <a:p>
            <a:pPr lvl="1"/>
            <a:r>
              <a:rPr lang="en-US" dirty="0" smtClean="0"/>
              <a:t>Poor Social Media Presence</a:t>
            </a:r>
          </a:p>
          <a:p>
            <a:pPr lvl="1"/>
            <a:r>
              <a:rPr lang="en-US" dirty="0" smtClean="0"/>
              <a:t>Offices That Advertise</a:t>
            </a:r>
          </a:p>
          <a:p>
            <a:pPr lvl="1"/>
            <a:r>
              <a:rPr lang="en-US" dirty="0" smtClean="0"/>
              <a:t>Google Maps / Google For Biz</a:t>
            </a:r>
          </a:p>
        </p:txBody>
      </p:sp>
    </p:spTree>
    <p:extLst>
      <p:ext uri="{BB962C8B-B14F-4D97-AF65-F5344CB8AC3E}">
        <p14:creationId xmlns:p14="http://schemas.microsoft.com/office/powerpoint/2010/main" val="25469850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Yahoo</a:t>
            </a:r>
            <a:endParaRPr lang="en-US" dirty="0"/>
          </a:p>
        </p:txBody>
      </p:sp>
      <p:sp>
        <p:nvSpPr>
          <p:cNvPr id="3" name="Content Placeholder 2"/>
          <p:cNvSpPr>
            <a:spLocks noGrp="1"/>
          </p:cNvSpPr>
          <p:nvPr>
            <p:ph idx="1"/>
          </p:nvPr>
        </p:nvSpPr>
        <p:spPr/>
        <p:txBody>
          <a:bodyPr/>
          <a:lstStyle/>
          <a:p>
            <a:r>
              <a:rPr lang="en-US" dirty="0" smtClean="0"/>
              <a:t>Not Everyone Is Listed On Google</a:t>
            </a:r>
          </a:p>
          <a:p>
            <a:r>
              <a:rPr lang="en-US" dirty="0" smtClean="0"/>
              <a:t>Find Lawyers Advertising On Yahoo</a:t>
            </a:r>
          </a:p>
          <a:p>
            <a:r>
              <a:rPr lang="en-US" dirty="0" smtClean="0"/>
              <a:t>Search For Their Websites</a:t>
            </a:r>
          </a:p>
          <a:p>
            <a:r>
              <a:rPr lang="en-US" dirty="0" smtClean="0"/>
              <a:t>Note Lack Of Features / Mobile / Lead Capture</a:t>
            </a:r>
          </a:p>
          <a:p>
            <a:endParaRPr lang="en-US" dirty="0"/>
          </a:p>
        </p:txBody>
      </p:sp>
    </p:spTree>
    <p:extLst>
      <p:ext uri="{BB962C8B-B14F-4D97-AF65-F5344CB8AC3E}">
        <p14:creationId xmlns:p14="http://schemas.microsoft.com/office/powerpoint/2010/main" val="28053409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Bing</a:t>
            </a:r>
            <a:endParaRPr lang="en-US" dirty="0"/>
          </a:p>
        </p:txBody>
      </p:sp>
      <p:sp>
        <p:nvSpPr>
          <p:cNvPr id="3" name="Content Placeholder 2"/>
          <p:cNvSpPr>
            <a:spLocks noGrp="1"/>
          </p:cNvSpPr>
          <p:nvPr>
            <p:ph idx="1"/>
          </p:nvPr>
        </p:nvSpPr>
        <p:spPr/>
        <p:txBody>
          <a:bodyPr/>
          <a:lstStyle/>
          <a:p>
            <a:r>
              <a:rPr lang="en-US" dirty="0"/>
              <a:t>Not Everyone Is Listed On </a:t>
            </a:r>
            <a:r>
              <a:rPr lang="en-US" dirty="0" smtClean="0"/>
              <a:t>Yahoo, Google…</a:t>
            </a:r>
            <a:endParaRPr lang="en-US" dirty="0"/>
          </a:p>
          <a:p>
            <a:r>
              <a:rPr lang="en-US" dirty="0" smtClean="0"/>
              <a:t>Take Note of Advertisers</a:t>
            </a:r>
          </a:p>
          <a:p>
            <a:r>
              <a:rPr lang="en-US" dirty="0" smtClean="0"/>
              <a:t>Facebook Search Uses Bing</a:t>
            </a:r>
          </a:p>
          <a:p>
            <a:r>
              <a:rPr lang="en-US" dirty="0" smtClean="0"/>
              <a:t>Law Discussions Come Up On Social Media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01000" y="5105400"/>
            <a:ext cx="2762636" cy="7621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083642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Build A Lead Spreadsheet</a:t>
            </a:r>
            <a:endParaRPr lang="en-US" dirty="0"/>
          </a:p>
        </p:txBody>
      </p:sp>
      <p:sp>
        <p:nvSpPr>
          <p:cNvPr id="3" name="Content Placeholder 2"/>
          <p:cNvSpPr>
            <a:spLocks noGrp="1"/>
          </p:cNvSpPr>
          <p:nvPr>
            <p:ph idx="1"/>
          </p:nvPr>
        </p:nvSpPr>
        <p:spPr/>
        <p:txBody>
          <a:bodyPr/>
          <a:lstStyle/>
          <a:p>
            <a:r>
              <a:rPr lang="en-US" dirty="0" smtClean="0"/>
              <a:t>Document:</a:t>
            </a:r>
          </a:p>
          <a:p>
            <a:pPr lvl="1"/>
            <a:r>
              <a:rPr lang="en-US" dirty="0" smtClean="0"/>
              <a:t>Law Office Name</a:t>
            </a:r>
          </a:p>
          <a:p>
            <a:pPr lvl="1"/>
            <a:r>
              <a:rPr lang="en-US" dirty="0" smtClean="0"/>
              <a:t>Telephone</a:t>
            </a:r>
          </a:p>
          <a:p>
            <a:pPr lvl="1"/>
            <a:r>
              <a:rPr lang="en-US" dirty="0" smtClean="0"/>
              <a:t>Email / Website</a:t>
            </a:r>
          </a:p>
          <a:p>
            <a:pPr lvl="1"/>
            <a:r>
              <a:rPr lang="en-US" dirty="0" smtClean="0"/>
              <a:t>Persons of Contact</a:t>
            </a:r>
          </a:p>
          <a:p>
            <a:pPr lvl="1"/>
            <a:r>
              <a:rPr lang="en-US" dirty="0" smtClean="0"/>
              <a:t>Notes on Niche</a:t>
            </a:r>
            <a:endParaRPr lang="en-US" dirty="0"/>
          </a:p>
        </p:txBody>
      </p:sp>
      <p:sp>
        <p:nvSpPr>
          <p:cNvPr id="4" name="TextBox 3"/>
          <p:cNvSpPr txBox="1"/>
          <p:nvPr/>
        </p:nvSpPr>
        <p:spPr>
          <a:xfrm>
            <a:off x="3276600" y="5562600"/>
            <a:ext cx="6248400" cy="646331"/>
          </a:xfrm>
          <a:prstGeom prst="rect">
            <a:avLst/>
          </a:prstGeom>
          <a:noFill/>
        </p:spPr>
        <p:txBody>
          <a:bodyPr wrap="square" rtlCol="0">
            <a:spAutoFit/>
          </a:bodyPr>
          <a:lstStyle/>
          <a:p>
            <a:pPr algn="ctr"/>
            <a:r>
              <a:rPr lang="en-US" b="1" dirty="0" smtClean="0"/>
              <a:t>You Want To Collect A Large List Of Potential Prospects </a:t>
            </a:r>
            <a:r>
              <a:rPr lang="en-US" b="1" u="sng" dirty="0" smtClean="0"/>
              <a:t>Before</a:t>
            </a:r>
            <a:r>
              <a:rPr lang="en-US" b="1" dirty="0" smtClean="0"/>
              <a:t> Building Sites or Starting The Sales Process!</a:t>
            </a:r>
            <a:endParaRPr lang="en-US" b="1" dirty="0"/>
          </a:p>
        </p:txBody>
      </p:sp>
    </p:spTree>
    <p:extLst>
      <p:ext uri="{BB962C8B-B14F-4D97-AF65-F5344CB8AC3E}">
        <p14:creationId xmlns:p14="http://schemas.microsoft.com/office/powerpoint/2010/main" val="8831252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Personal Branding</a:t>
            </a:r>
            <a:endParaRPr lang="en-US" dirty="0"/>
          </a:p>
        </p:txBody>
      </p:sp>
      <p:sp>
        <p:nvSpPr>
          <p:cNvPr id="3" name="Content Placeholder 2"/>
          <p:cNvSpPr>
            <a:spLocks noGrp="1"/>
          </p:cNvSpPr>
          <p:nvPr>
            <p:ph idx="1"/>
          </p:nvPr>
        </p:nvSpPr>
        <p:spPr/>
        <p:txBody>
          <a:bodyPr/>
          <a:lstStyle/>
          <a:p>
            <a:r>
              <a:rPr lang="en-US" dirty="0" smtClean="0"/>
              <a:t>Choose A Domain Name Related To Marketing</a:t>
            </a:r>
          </a:p>
          <a:p>
            <a:pPr lvl="1"/>
            <a:r>
              <a:rPr lang="en-US" dirty="0" smtClean="0"/>
              <a:t>JoeConsulting.com</a:t>
            </a:r>
          </a:p>
          <a:p>
            <a:pPr lvl="1"/>
            <a:r>
              <a:rPr lang="en-US" dirty="0" smtClean="0"/>
              <a:t>AdvancedLawMarketing.com</a:t>
            </a:r>
          </a:p>
          <a:p>
            <a:r>
              <a:rPr lang="en-US" dirty="0" smtClean="0"/>
              <a:t>Use an e-Mail from the branding domain</a:t>
            </a:r>
          </a:p>
          <a:p>
            <a:pPr lvl="1"/>
            <a:r>
              <a:rPr lang="en-US" dirty="0" smtClean="0">
                <a:hlinkClick r:id="rId2"/>
              </a:rPr>
              <a:t>joe@advancedlawmarketing.com</a:t>
            </a:r>
            <a:r>
              <a:rPr lang="en-US" dirty="0" smtClean="0"/>
              <a:t> </a:t>
            </a:r>
          </a:p>
          <a:p>
            <a:r>
              <a:rPr lang="en-US" dirty="0" smtClean="0"/>
              <a:t>A simple site is helpful, but not required</a:t>
            </a:r>
            <a:endParaRPr lang="en-US" dirty="0"/>
          </a:p>
        </p:txBody>
      </p:sp>
    </p:spTree>
    <p:extLst>
      <p:ext uri="{BB962C8B-B14F-4D97-AF65-F5344CB8AC3E}">
        <p14:creationId xmlns:p14="http://schemas.microsoft.com/office/powerpoint/2010/main" val="502089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What’s Next…</a:t>
            </a:r>
            <a:endParaRPr lang="en-US" dirty="0"/>
          </a:p>
        </p:txBody>
      </p:sp>
      <p:sp>
        <p:nvSpPr>
          <p:cNvPr id="8" name="Content Placeholder 7"/>
          <p:cNvSpPr>
            <a:spLocks noGrp="1"/>
          </p:cNvSpPr>
          <p:nvPr>
            <p:ph idx="1"/>
          </p:nvPr>
        </p:nvSpPr>
        <p:spPr/>
        <p:txBody>
          <a:bodyPr/>
          <a:lstStyle/>
          <a:p>
            <a:r>
              <a:rPr lang="en-US" dirty="0" smtClean="0"/>
              <a:t>Selling Law Offices</a:t>
            </a:r>
          </a:p>
          <a:p>
            <a:pPr lvl="1"/>
            <a:r>
              <a:rPr lang="en-US" dirty="0" smtClean="0"/>
              <a:t>Sales Scenarios</a:t>
            </a:r>
          </a:p>
          <a:p>
            <a:pPr lvl="1"/>
            <a:r>
              <a:rPr lang="en-US" dirty="0" smtClean="0"/>
              <a:t>Simple Sales Pitching</a:t>
            </a:r>
          </a:p>
          <a:p>
            <a:pPr lvl="1"/>
            <a:r>
              <a:rPr lang="en-US" dirty="0" smtClean="0"/>
              <a:t>Creating Residual Payments</a:t>
            </a:r>
          </a:p>
          <a:p>
            <a:pPr lvl="1"/>
            <a:endParaRPr lang="en-US" dirty="0"/>
          </a:p>
        </p:txBody>
      </p:sp>
    </p:spTree>
    <p:extLst>
      <p:ext uri="{BB962C8B-B14F-4D97-AF65-F5344CB8AC3E}">
        <p14:creationId xmlns:p14="http://schemas.microsoft.com/office/powerpoint/2010/main" val="3032327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Selling</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2647567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 Three Sales Scenarios</a:t>
            </a:r>
            <a:endParaRPr lang="en-US" dirty="0"/>
          </a:p>
        </p:txBody>
      </p:sp>
      <p:sp>
        <p:nvSpPr>
          <p:cNvPr id="3" name="Content Placeholder 2"/>
          <p:cNvSpPr>
            <a:spLocks noGrp="1"/>
          </p:cNvSpPr>
          <p:nvPr>
            <p:ph idx="1"/>
          </p:nvPr>
        </p:nvSpPr>
        <p:spPr/>
        <p:txBody>
          <a:bodyPr/>
          <a:lstStyle/>
          <a:p>
            <a:r>
              <a:rPr lang="en-US" dirty="0" smtClean="0"/>
              <a:t>Scenario A: </a:t>
            </a:r>
            <a:r>
              <a:rPr lang="en-US" i="1" dirty="0" smtClean="0"/>
              <a:t>“Buy These Leads”</a:t>
            </a:r>
          </a:p>
          <a:p>
            <a:r>
              <a:rPr lang="en-US" dirty="0" smtClean="0"/>
              <a:t>Scenario B: </a:t>
            </a:r>
            <a:r>
              <a:rPr lang="en-US" i="1" dirty="0" smtClean="0"/>
              <a:t>“Free Website With Every Lead”</a:t>
            </a:r>
          </a:p>
          <a:p>
            <a:r>
              <a:rPr lang="en-US" dirty="0" smtClean="0"/>
              <a:t>Scenario C: </a:t>
            </a:r>
            <a:r>
              <a:rPr lang="en-US" i="1" dirty="0" smtClean="0"/>
              <a:t>“Upgrade Your Site”</a:t>
            </a:r>
            <a:endParaRPr lang="en-US" i="1" dirty="0"/>
          </a:p>
        </p:txBody>
      </p:sp>
    </p:spTree>
    <p:extLst>
      <p:ext uri="{BB962C8B-B14F-4D97-AF65-F5344CB8AC3E}">
        <p14:creationId xmlns:p14="http://schemas.microsoft.com/office/powerpoint/2010/main" val="24004465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Scenario A: Selling Leads</a:t>
            </a:r>
            <a:endParaRPr lang="en-US" dirty="0"/>
          </a:p>
        </p:txBody>
      </p:sp>
      <p:sp>
        <p:nvSpPr>
          <p:cNvPr id="3" name="Content Placeholder 2"/>
          <p:cNvSpPr>
            <a:spLocks noGrp="1"/>
          </p:cNvSpPr>
          <p:nvPr>
            <p:ph idx="1"/>
          </p:nvPr>
        </p:nvSpPr>
        <p:spPr/>
        <p:txBody>
          <a:bodyPr/>
          <a:lstStyle/>
          <a:p>
            <a:r>
              <a:rPr lang="en-US" dirty="0" smtClean="0"/>
              <a:t>Rank Sites For Keyword / Terms</a:t>
            </a:r>
          </a:p>
          <a:p>
            <a:r>
              <a:rPr lang="en-US" dirty="0" smtClean="0"/>
              <a:t>Gather Lead Information</a:t>
            </a:r>
          </a:p>
          <a:p>
            <a:r>
              <a:rPr lang="en-US" dirty="0" smtClean="0"/>
              <a:t>Sell Leads</a:t>
            </a:r>
          </a:p>
          <a:p>
            <a:pPr lvl="1"/>
            <a:r>
              <a:rPr lang="en-US" dirty="0" smtClean="0"/>
              <a:t>Exclusive = Higher Fee per Lead | Less Sales</a:t>
            </a:r>
          </a:p>
          <a:p>
            <a:pPr lvl="1"/>
            <a:r>
              <a:rPr lang="en-US" dirty="0" smtClean="0"/>
              <a:t>General = Lower Fee per Lead | More Sales</a:t>
            </a:r>
          </a:p>
          <a:p>
            <a:r>
              <a:rPr lang="en-US" dirty="0" smtClean="0"/>
              <a:t>Termed Contract or Per-Instance</a:t>
            </a:r>
            <a:endParaRPr lang="en-US" dirty="0"/>
          </a:p>
        </p:txBody>
      </p:sp>
    </p:spTree>
    <p:extLst>
      <p:ext uri="{BB962C8B-B14F-4D97-AF65-F5344CB8AC3E}">
        <p14:creationId xmlns:p14="http://schemas.microsoft.com/office/powerpoint/2010/main" val="6743292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Understanding </a:t>
            </a:r>
            <a:r>
              <a:rPr lang="en-US" dirty="0" smtClean="0"/>
              <a:t>Law</a:t>
            </a:r>
            <a:r>
              <a:rPr lang="en-US" dirty="0" smtClean="0"/>
              <a:t/>
            </a:r>
            <a:br>
              <a:rPr lang="en-US" dirty="0" smtClean="0"/>
            </a:br>
            <a:r>
              <a:rPr lang="en-US" dirty="0" smtClean="0"/>
              <a:t>Advertising</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234431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14:presetBounceEnd="6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6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6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Scenario B: Free Site | Buy Leads</a:t>
            </a:r>
            <a:endParaRPr lang="en-US" dirty="0"/>
          </a:p>
        </p:txBody>
      </p:sp>
      <p:sp>
        <p:nvSpPr>
          <p:cNvPr id="3" name="Content Placeholder 2"/>
          <p:cNvSpPr>
            <a:spLocks noGrp="1"/>
          </p:cNvSpPr>
          <p:nvPr>
            <p:ph idx="1"/>
          </p:nvPr>
        </p:nvSpPr>
        <p:spPr/>
        <p:txBody>
          <a:bodyPr/>
          <a:lstStyle/>
          <a:p>
            <a:r>
              <a:rPr lang="en-US" dirty="0" smtClean="0"/>
              <a:t>Identify A Target</a:t>
            </a:r>
          </a:p>
          <a:p>
            <a:r>
              <a:rPr lang="en-US" dirty="0" smtClean="0"/>
              <a:t>Build A Custom Demo</a:t>
            </a:r>
          </a:p>
          <a:p>
            <a:r>
              <a:rPr lang="en-US" dirty="0" smtClean="0"/>
              <a:t>Rank For Term</a:t>
            </a:r>
          </a:p>
          <a:p>
            <a:r>
              <a:rPr lang="en-US" dirty="0" smtClean="0"/>
              <a:t>Approach With Free Website Sales Pitch</a:t>
            </a:r>
          </a:p>
          <a:p>
            <a:r>
              <a:rPr lang="en-US" dirty="0" smtClean="0"/>
              <a:t>Sign To 3 / 6 Month Lead Contract</a:t>
            </a:r>
            <a:endParaRPr lang="en-US" dirty="0"/>
          </a:p>
        </p:txBody>
      </p:sp>
    </p:spTree>
    <p:extLst>
      <p:ext uri="{BB962C8B-B14F-4D97-AF65-F5344CB8AC3E}">
        <p14:creationId xmlns:p14="http://schemas.microsoft.com/office/powerpoint/2010/main" val="320486972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dirty="0" smtClean="0"/>
              <a:t>Scenario C: Stock Demo Site For Sale</a:t>
            </a:r>
            <a:endParaRPr lang="en-US" dirty="0"/>
          </a:p>
        </p:txBody>
      </p:sp>
      <p:sp>
        <p:nvSpPr>
          <p:cNvPr id="3" name="Content Placeholder 2"/>
          <p:cNvSpPr>
            <a:spLocks noGrp="1"/>
          </p:cNvSpPr>
          <p:nvPr>
            <p:ph idx="1"/>
          </p:nvPr>
        </p:nvSpPr>
        <p:spPr/>
        <p:txBody>
          <a:bodyPr/>
          <a:lstStyle/>
          <a:p>
            <a:r>
              <a:rPr lang="en-US" dirty="0" smtClean="0"/>
              <a:t>Identify A Target That Matches Demo</a:t>
            </a:r>
          </a:p>
          <a:p>
            <a:r>
              <a:rPr lang="en-US" dirty="0" smtClean="0"/>
              <a:t>Find Law Office That:</a:t>
            </a:r>
          </a:p>
          <a:p>
            <a:pPr lvl="1"/>
            <a:r>
              <a:rPr lang="en-US" dirty="0" smtClean="0"/>
              <a:t>Matches Demo </a:t>
            </a:r>
          </a:p>
          <a:p>
            <a:pPr lvl="1"/>
            <a:r>
              <a:rPr lang="en-US" dirty="0" smtClean="0"/>
              <a:t>Lacks Features / Updates</a:t>
            </a:r>
          </a:p>
          <a:p>
            <a:r>
              <a:rPr lang="en-US" dirty="0" smtClean="0"/>
              <a:t>Approach With Website Sales Pitch</a:t>
            </a:r>
            <a:endParaRPr lang="en-US" dirty="0"/>
          </a:p>
        </p:txBody>
      </p:sp>
    </p:spTree>
    <p:extLst>
      <p:ext uri="{BB962C8B-B14F-4D97-AF65-F5344CB8AC3E}">
        <p14:creationId xmlns:p14="http://schemas.microsoft.com/office/powerpoint/2010/main" val="289776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 Outreach</a:t>
            </a:r>
            <a:endParaRPr lang="en-US" dirty="0"/>
          </a:p>
        </p:txBody>
      </p:sp>
      <p:sp>
        <p:nvSpPr>
          <p:cNvPr id="3" name="Content Placeholder 2"/>
          <p:cNvSpPr>
            <a:spLocks noGrp="1"/>
          </p:cNvSpPr>
          <p:nvPr>
            <p:ph idx="1"/>
          </p:nvPr>
        </p:nvSpPr>
        <p:spPr/>
        <p:txBody>
          <a:bodyPr>
            <a:normAutofit lnSpcReduction="10000"/>
          </a:bodyPr>
          <a:lstStyle/>
          <a:p>
            <a:r>
              <a:rPr lang="en-US" dirty="0" smtClean="0"/>
              <a:t>Use Your Lead Spreadsheet:</a:t>
            </a:r>
          </a:p>
          <a:p>
            <a:pPr lvl="1"/>
            <a:r>
              <a:rPr lang="en-US" dirty="0" smtClean="0"/>
              <a:t>Reach Out Via Email</a:t>
            </a:r>
          </a:p>
          <a:p>
            <a:pPr lvl="2"/>
            <a:r>
              <a:rPr lang="en-US" i="1" dirty="0" smtClean="0"/>
              <a:t>“I’m a local consumer marketer”</a:t>
            </a:r>
          </a:p>
          <a:p>
            <a:pPr lvl="2"/>
            <a:r>
              <a:rPr lang="en-US" i="1" dirty="0" smtClean="0"/>
              <a:t>“I accidentally started getting leads, want to service them?”</a:t>
            </a:r>
          </a:p>
          <a:p>
            <a:pPr lvl="2"/>
            <a:r>
              <a:rPr lang="en-US" i="1" dirty="0" smtClean="0"/>
              <a:t>“Your website is terrible, would you like to upgrade for free?”</a:t>
            </a:r>
          </a:p>
          <a:p>
            <a:pPr lvl="2"/>
            <a:r>
              <a:rPr lang="en-US" i="1" dirty="0" smtClean="0"/>
              <a:t>“Would you like to pay half for the same quality of leads?”</a:t>
            </a:r>
          </a:p>
          <a:p>
            <a:r>
              <a:rPr lang="en-US" dirty="0" smtClean="0"/>
              <a:t>Get Your Name In Their Heads</a:t>
            </a:r>
          </a:p>
          <a:p>
            <a:pPr lvl="1"/>
            <a:r>
              <a:rPr lang="en-US" dirty="0" smtClean="0"/>
              <a:t>Leads / Website Likely Already Discussed</a:t>
            </a:r>
          </a:p>
          <a:p>
            <a:pPr lvl="1"/>
            <a:r>
              <a:rPr lang="en-US" dirty="0" smtClean="0"/>
              <a:t>Likely Already Paying A Premium For Leads</a:t>
            </a:r>
          </a:p>
          <a:p>
            <a:pPr marL="685800" lvl="2" indent="0">
              <a:buNone/>
            </a:pPr>
            <a:endParaRPr lang="en-US" i="1" dirty="0" smtClean="0"/>
          </a:p>
          <a:p>
            <a:pPr marL="365760" lvl="1" indent="0">
              <a:buNone/>
            </a:pPr>
            <a:endParaRPr lang="en-US" i="1" dirty="0"/>
          </a:p>
        </p:txBody>
      </p:sp>
    </p:spTree>
    <p:extLst>
      <p:ext uri="{BB962C8B-B14F-4D97-AF65-F5344CB8AC3E}">
        <p14:creationId xmlns:p14="http://schemas.microsoft.com/office/powerpoint/2010/main" val="5439678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Sell The Package</a:t>
            </a:r>
            <a:endParaRPr lang="en-US" dirty="0"/>
          </a:p>
        </p:txBody>
      </p:sp>
      <p:sp>
        <p:nvSpPr>
          <p:cNvPr id="3" name="Content Placeholder 2"/>
          <p:cNvSpPr>
            <a:spLocks noGrp="1"/>
          </p:cNvSpPr>
          <p:nvPr>
            <p:ph idx="1"/>
          </p:nvPr>
        </p:nvSpPr>
        <p:spPr/>
        <p:txBody>
          <a:bodyPr/>
          <a:lstStyle/>
          <a:p>
            <a:r>
              <a:rPr lang="en-US" dirty="0"/>
              <a:t>Use Email / Phone / Letters</a:t>
            </a:r>
          </a:p>
          <a:p>
            <a:r>
              <a:rPr lang="en-US" dirty="0" smtClean="0"/>
              <a:t>Get The Decision Maker On The Phone</a:t>
            </a:r>
          </a:p>
          <a:p>
            <a:pPr lvl="1"/>
            <a:r>
              <a:rPr lang="en-US" dirty="0" smtClean="0"/>
              <a:t>Don’t Pitch The Gatekeeper</a:t>
            </a:r>
          </a:p>
          <a:p>
            <a:r>
              <a:rPr lang="en-US" dirty="0" smtClean="0"/>
              <a:t>Use The Included Sales Pitches</a:t>
            </a:r>
          </a:p>
          <a:p>
            <a:r>
              <a:rPr lang="en-US" dirty="0" smtClean="0"/>
              <a:t>Be Persistent | Don’t Give Up</a:t>
            </a:r>
          </a:p>
          <a:p>
            <a:r>
              <a:rPr lang="en-US" dirty="0" smtClean="0"/>
              <a:t>Sell With Benefits</a:t>
            </a:r>
          </a:p>
          <a:p>
            <a:endParaRPr lang="en-US" dirty="0"/>
          </a:p>
        </p:txBody>
      </p:sp>
    </p:spTree>
    <p:extLst>
      <p:ext uri="{BB962C8B-B14F-4D97-AF65-F5344CB8AC3E}">
        <p14:creationId xmlns:p14="http://schemas.microsoft.com/office/powerpoint/2010/main" val="458565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Offer An Upsell</a:t>
            </a:r>
            <a:endParaRPr lang="en-US" dirty="0"/>
          </a:p>
        </p:txBody>
      </p:sp>
      <p:sp>
        <p:nvSpPr>
          <p:cNvPr id="3" name="Content Placeholder 2"/>
          <p:cNvSpPr>
            <a:spLocks noGrp="1"/>
          </p:cNvSpPr>
          <p:nvPr>
            <p:ph idx="1"/>
          </p:nvPr>
        </p:nvSpPr>
        <p:spPr/>
        <p:txBody>
          <a:bodyPr/>
          <a:lstStyle/>
          <a:p>
            <a:r>
              <a:rPr lang="en-US" dirty="0" smtClean="0"/>
              <a:t>Add Value To Your Lead / Website Deal</a:t>
            </a:r>
          </a:p>
          <a:p>
            <a:pPr lvl="1"/>
            <a:r>
              <a:rPr lang="en-US" dirty="0" smtClean="0"/>
              <a:t>Offer:</a:t>
            </a:r>
          </a:p>
          <a:p>
            <a:pPr lvl="2"/>
            <a:r>
              <a:rPr lang="en-US" dirty="0" smtClean="0"/>
              <a:t>Social Media Presence / Content</a:t>
            </a:r>
          </a:p>
          <a:p>
            <a:pPr lvl="2"/>
            <a:r>
              <a:rPr lang="en-US" dirty="0" smtClean="0"/>
              <a:t>Video / Blog Content Strategy</a:t>
            </a:r>
          </a:p>
          <a:p>
            <a:pPr lvl="2"/>
            <a:r>
              <a:rPr lang="en-US" dirty="0" smtClean="0"/>
              <a:t>Reputation Management</a:t>
            </a:r>
          </a:p>
          <a:p>
            <a:pPr lvl="2"/>
            <a:r>
              <a:rPr lang="en-US" dirty="0" smtClean="0"/>
              <a:t>Google For Business</a:t>
            </a:r>
          </a:p>
          <a:p>
            <a:pPr lvl="2"/>
            <a:endParaRPr lang="en-US" dirty="0"/>
          </a:p>
        </p:txBody>
      </p:sp>
    </p:spTree>
    <p:extLst>
      <p:ext uri="{BB962C8B-B14F-4D97-AF65-F5344CB8AC3E}">
        <p14:creationId xmlns:p14="http://schemas.microsoft.com/office/powerpoint/2010/main" val="3799606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What’s Next…</a:t>
            </a:r>
            <a:endParaRPr lang="en-US" dirty="0"/>
          </a:p>
        </p:txBody>
      </p:sp>
      <p:sp>
        <p:nvSpPr>
          <p:cNvPr id="8" name="Content Placeholder 7"/>
          <p:cNvSpPr>
            <a:spLocks noGrp="1"/>
          </p:cNvSpPr>
          <p:nvPr>
            <p:ph idx="1"/>
          </p:nvPr>
        </p:nvSpPr>
        <p:spPr/>
        <p:txBody>
          <a:bodyPr/>
          <a:lstStyle/>
          <a:p>
            <a:r>
              <a:rPr lang="en-US" dirty="0" smtClean="0"/>
              <a:t>Growing Your Revenue</a:t>
            </a:r>
          </a:p>
          <a:p>
            <a:pPr lvl="1"/>
            <a:r>
              <a:rPr lang="en-US" dirty="0" smtClean="0"/>
              <a:t>Upsell White Label Services</a:t>
            </a:r>
          </a:p>
          <a:p>
            <a:pPr lvl="2"/>
            <a:r>
              <a:rPr lang="en-US" dirty="0" smtClean="0"/>
              <a:t>Collect Service Fees </a:t>
            </a:r>
          </a:p>
          <a:p>
            <a:pPr lvl="2"/>
            <a:r>
              <a:rPr lang="en-US" dirty="0" smtClean="0"/>
              <a:t>Use Third-Party To Do The Work</a:t>
            </a:r>
          </a:p>
          <a:p>
            <a:pPr lvl="1"/>
            <a:endParaRPr lang="en-US" dirty="0"/>
          </a:p>
        </p:txBody>
      </p:sp>
    </p:spTree>
    <p:extLst>
      <p:ext uri="{BB962C8B-B14F-4D97-AF65-F5344CB8AC3E}">
        <p14:creationId xmlns:p14="http://schemas.microsoft.com/office/powerpoint/2010/main" val="2639163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Growing</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1276238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Get More…</a:t>
            </a:r>
            <a:endParaRPr lang="en-US" dirty="0"/>
          </a:p>
        </p:txBody>
      </p:sp>
      <p:sp>
        <p:nvSpPr>
          <p:cNvPr id="8" name="Content Placeholder 7"/>
          <p:cNvSpPr>
            <a:spLocks noGrp="1"/>
          </p:cNvSpPr>
          <p:nvPr>
            <p:ph idx="1"/>
          </p:nvPr>
        </p:nvSpPr>
        <p:spPr/>
        <p:txBody>
          <a:bodyPr/>
          <a:lstStyle/>
          <a:p>
            <a:r>
              <a:rPr lang="en-US" dirty="0" smtClean="0"/>
              <a:t>Build </a:t>
            </a:r>
            <a:r>
              <a:rPr lang="en-US" dirty="0"/>
              <a:t>Upon Trust / Experience</a:t>
            </a:r>
          </a:p>
          <a:p>
            <a:r>
              <a:rPr lang="en-US" dirty="0" smtClean="0"/>
              <a:t>Easier To Upsell Than To Sell</a:t>
            </a:r>
          </a:p>
          <a:p>
            <a:r>
              <a:rPr lang="en-US" dirty="0" smtClean="0"/>
              <a:t>New Clients Cost More</a:t>
            </a:r>
          </a:p>
          <a:p>
            <a:r>
              <a:rPr lang="en-US" dirty="0" smtClean="0"/>
              <a:t>Only Takes A Handful Of Clients…</a:t>
            </a:r>
          </a:p>
          <a:p>
            <a:r>
              <a:rPr lang="en-US" dirty="0" smtClean="0"/>
              <a:t>Make The Sale, Earn The Fee, Do No Work</a:t>
            </a:r>
            <a:endParaRPr lang="en-US" dirty="0"/>
          </a:p>
        </p:txBody>
      </p:sp>
    </p:spTree>
    <p:extLst>
      <p:ext uri="{BB962C8B-B14F-4D97-AF65-F5344CB8AC3E}">
        <p14:creationId xmlns:p14="http://schemas.microsoft.com/office/powerpoint/2010/main" val="1795054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fade">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fade">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fade">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fade">
                                      <p:cBhvr>
                                        <p:cTn id="27"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SEO </a:t>
            </a:r>
            <a:endParaRPr lang="en-US" dirty="0"/>
          </a:p>
        </p:txBody>
      </p:sp>
      <p:sp>
        <p:nvSpPr>
          <p:cNvPr id="3" name="Content Placeholder 2"/>
          <p:cNvSpPr>
            <a:spLocks noGrp="1"/>
          </p:cNvSpPr>
          <p:nvPr>
            <p:ph idx="1"/>
          </p:nvPr>
        </p:nvSpPr>
        <p:spPr/>
        <p:txBody>
          <a:bodyPr/>
          <a:lstStyle/>
          <a:p>
            <a:r>
              <a:rPr lang="en-US" dirty="0" smtClean="0"/>
              <a:t>Page Traffic, Lead Generation</a:t>
            </a:r>
          </a:p>
          <a:p>
            <a:r>
              <a:rPr lang="en-US" dirty="0" smtClean="0"/>
              <a:t>White Label SEO Service</a:t>
            </a:r>
          </a:p>
          <a:p>
            <a:r>
              <a:rPr lang="en-US" dirty="0" smtClean="0"/>
              <a:t>Rank Pages &amp; Content</a:t>
            </a:r>
          </a:p>
          <a:p>
            <a:pPr lvl="1"/>
            <a:r>
              <a:rPr lang="en-US" dirty="0">
                <a:hlinkClick r:id="rId2"/>
              </a:rPr>
              <a:t>http://posirank.com/agencies</a:t>
            </a:r>
            <a:endParaRPr lang="en-US" dirty="0"/>
          </a:p>
          <a:p>
            <a:r>
              <a:rPr lang="en-US" dirty="0" smtClean="0"/>
              <a:t>20% to 30% Monthly Fee</a:t>
            </a:r>
            <a:endParaRPr lang="en-US" dirty="0"/>
          </a:p>
        </p:txBody>
      </p:sp>
    </p:spTree>
    <p:extLst>
      <p:ext uri="{BB962C8B-B14F-4D97-AF65-F5344CB8AC3E}">
        <p14:creationId xmlns:p14="http://schemas.microsoft.com/office/powerpoint/2010/main" val="910928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Media Marketing</a:t>
            </a:r>
            <a:endParaRPr lang="en-US" dirty="0"/>
          </a:p>
        </p:txBody>
      </p:sp>
      <p:sp>
        <p:nvSpPr>
          <p:cNvPr id="3" name="Content Placeholder 2"/>
          <p:cNvSpPr>
            <a:spLocks noGrp="1"/>
          </p:cNvSpPr>
          <p:nvPr>
            <p:ph idx="1"/>
          </p:nvPr>
        </p:nvSpPr>
        <p:spPr/>
        <p:txBody>
          <a:bodyPr/>
          <a:lstStyle/>
          <a:p>
            <a:r>
              <a:rPr lang="en-US" dirty="0" smtClean="0"/>
              <a:t>Lead Generation, Reputation, Relationships</a:t>
            </a:r>
          </a:p>
          <a:p>
            <a:r>
              <a:rPr lang="en-US" dirty="0" smtClean="0"/>
              <a:t>White Label Social Media</a:t>
            </a:r>
          </a:p>
          <a:p>
            <a:r>
              <a:rPr lang="en-US" dirty="0" smtClean="0"/>
              <a:t>Facebook, Twitter, and LinkedIn Content</a:t>
            </a:r>
          </a:p>
          <a:p>
            <a:pPr lvl="1"/>
            <a:r>
              <a:rPr lang="en-US" dirty="0" smtClean="0">
                <a:hlinkClick r:id="rId2"/>
              </a:rPr>
              <a:t>http</a:t>
            </a:r>
            <a:r>
              <a:rPr lang="en-US" dirty="0">
                <a:hlinkClick r:id="rId2"/>
              </a:rPr>
              <a:t>://retortal.com</a:t>
            </a:r>
            <a:r>
              <a:rPr lang="en-US" dirty="0" smtClean="0">
                <a:hlinkClick r:id="rId2"/>
              </a:rPr>
              <a:t>/</a:t>
            </a:r>
            <a:r>
              <a:rPr lang="en-US" dirty="0" smtClean="0"/>
              <a:t>	</a:t>
            </a:r>
          </a:p>
          <a:p>
            <a:r>
              <a:rPr lang="en-US" dirty="0" smtClean="0"/>
              <a:t>20% Markup</a:t>
            </a:r>
          </a:p>
          <a:p>
            <a:r>
              <a:rPr lang="en-US" dirty="0" smtClean="0"/>
              <a:t>Very Easy To Use</a:t>
            </a:r>
            <a:endParaRPr lang="en-US" dirty="0"/>
          </a:p>
        </p:txBody>
      </p:sp>
    </p:spTree>
    <p:extLst>
      <p:ext uri="{BB962C8B-B14F-4D97-AF65-F5344CB8AC3E}">
        <p14:creationId xmlns:p14="http://schemas.microsoft.com/office/powerpoint/2010/main" val="29326891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Attorney Advertising Overview</a:t>
            </a:r>
            <a:endParaRPr lang="en-US" dirty="0"/>
          </a:p>
        </p:txBody>
      </p:sp>
      <p:sp>
        <p:nvSpPr>
          <p:cNvPr id="3" name="Content Placeholder 2"/>
          <p:cNvSpPr>
            <a:spLocks noGrp="1"/>
          </p:cNvSpPr>
          <p:nvPr>
            <p:ph idx="1"/>
          </p:nvPr>
        </p:nvSpPr>
        <p:spPr/>
        <p:txBody>
          <a:bodyPr/>
          <a:lstStyle/>
          <a:p>
            <a:r>
              <a:rPr lang="en-US" dirty="0" smtClean="0"/>
              <a:t>Law Services for the Needs In Communities</a:t>
            </a:r>
          </a:p>
          <a:p>
            <a:pPr lvl="1"/>
            <a:r>
              <a:rPr lang="en-US" dirty="0" smtClean="0"/>
              <a:t>Criminal, Injury, Business, …</a:t>
            </a:r>
          </a:p>
          <a:p>
            <a:r>
              <a:rPr lang="en-US" dirty="0" smtClean="0"/>
              <a:t>Some Spend Big On Advertising</a:t>
            </a:r>
          </a:p>
          <a:p>
            <a:pPr lvl="1"/>
            <a:r>
              <a:rPr lang="en-US" b="1" dirty="0" smtClean="0"/>
              <a:t>Hundreds of Hours+ </a:t>
            </a:r>
            <a:r>
              <a:rPr lang="en-US" dirty="0" smtClean="0"/>
              <a:t>in Business Development per Year</a:t>
            </a:r>
          </a:p>
          <a:p>
            <a:pPr lvl="1"/>
            <a:r>
              <a:rPr lang="en-US" dirty="0" smtClean="0"/>
              <a:t>Pay </a:t>
            </a:r>
            <a:r>
              <a:rPr lang="en-US" b="1" dirty="0" smtClean="0"/>
              <a:t>2.5 to 5% </a:t>
            </a:r>
            <a:r>
              <a:rPr lang="en-US" dirty="0" smtClean="0"/>
              <a:t>of Yearly Revenues Towards Marketing</a:t>
            </a:r>
          </a:p>
          <a:p>
            <a:r>
              <a:rPr lang="en-US" dirty="0" smtClean="0"/>
              <a:t>Buy Traditional &amp; Online Marketing</a:t>
            </a:r>
          </a:p>
          <a:p>
            <a:r>
              <a:rPr lang="en-US" dirty="0" smtClean="0"/>
              <a:t>Some Are Not Using The Latest Tools</a:t>
            </a:r>
            <a:endParaRPr lang="en-US" dirty="0"/>
          </a:p>
        </p:txBody>
      </p:sp>
    </p:spTree>
    <p:extLst>
      <p:ext uri="{BB962C8B-B14F-4D97-AF65-F5344CB8AC3E}">
        <p14:creationId xmlns:p14="http://schemas.microsoft.com/office/powerpoint/2010/main" val="82119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Applications</a:t>
            </a:r>
            <a:endParaRPr lang="en-US" dirty="0"/>
          </a:p>
        </p:txBody>
      </p:sp>
      <p:sp>
        <p:nvSpPr>
          <p:cNvPr id="3" name="Content Placeholder 2"/>
          <p:cNvSpPr>
            <a:spLocks noGrp="1"/>
          </p:cNvSpPr>
          <p:nvPr>
            <p:ph idx="1"/>
          </p:nvPr>
        </p:nvSpPr>
        <p:spPr/>
        <p:txBody>
          <a:bodyPr/>
          <a:lstStyle/>
          <a:p>
            <a:r>
              <a:rPr lang="en-US" dirty="0" smtClean="0"/>
              <a:t>Knowledge Apps, Tools, Documents</a:t>
            </a:r>
          </a:p>
          <a:p>
            <a:r>
              <a:rPr lang="en-US" dirty="0" smtClean="0"/>
              <a:t>White Label Mobile / Web Apps</a:t>
            </a:r>
          </a:p>
          <a:p>
            <a:pPr lvl="1"/>
            <a:r>
              <a:rPr lang="en-US" dirty="0">
                <a:hlinkClick r:id="rId2"/>
              </a:rPr>
              <a:t>https://</a:t>
            </a:r>
            <a:r>
              <a:rPr lang="en-US" dirty="0" smtClean="0">
                <a:hlinkClick r:id="rId2"/>
              </a:rPr>
              <a:t>www.biznessapps.com/reseller.php</a:t>
            </a:r>
            <a:endParaRPr lang="en-US" dirty="0" smtClean="0"/>
          </a:p>
          <a:p>
            <a:r>
              <a:rPr lang="en-US" dirty="0" smtClean="0"/>
              <a:t>Can Charge “Discovery Fees” To Scope Project</a:t>
            </a:r>
          </a:p>
          <a:p>
            <a:r>
              <a:rPr lang="en-US" dirty="0" smtClean="0"/>
              <a:t>30% to 40% Cost Markup</a:t>
            </a:r>
            <a:endParaRPr lang="en-US" dirty="0"/>
          </a:p>
        </p:txBody>
      </p:sp>
    </p:spTree>
    <p:extLst>
      <p:ext uri="{BB962C8B-B14F-4D97-AF65-F5344CB8AC3E}">
        <p14:creationId xmlns:p14="http://schemas.microsoft.com/office/powerpoint/2010/main" val="15309999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Reputation Management</a:t>
            </a:r>
            <a:endParaRPr lang="en-US" dirty="0"/>
          </a:p>
        </p:txBody>
      </p:sp>
      <p:sp>
        <p:nvSpPr>
          <p:cNvPr id="3" name="Content Placeholder 2"/>
          <p:cNvSpPr>
            <a:spLocks noGrp="1"/>
          </p:cNvSpPr>
          <p:nvPr>
            <p:ph idx="1"/>
          </p:nvPr>
        </p:nvSpPr>
        <p:spPr/>
        <p:txBody>
          <a:bodyPr/>
          <a:lstStyle/>
          <a:p>
            <a:r>
              <a:rPr lang="en-US" dirty="0" smtClean="0"/>
              <a:t>Watch, Repair, and Grow Reputation</a:t>
            </a:r>
          </a:p>
          <a:p>
            <a:r>
              <a:rPr lang="en-US" dirty="0" smtClean="0"/>
              <a:t>Use White Label </a:t>
            </a:r>
            <a:r>
              <a:rPr lang="en-US" dirty="0" smtClean="0"/>
              <a:t>RepMan</a:t>
            </a:r>
            <a:r>
              <a:rPr lang="en-US" dirty="0" smtClean="0"/>
              <a:t> Service</a:t>
            </a:r>
          </a:p>
          <a:p>
            <a:pPr lvl="1"/>
            <a:r>
              <a:rPr lang="en-US" dirty="0">
                <a:hlinkClick r:id="rId2"/>
              </a:rPr>
              <a:t>https://rankur.com</a:t>
            </a:r>
            <a:r>
              <a:rPr lang="en-US" dirty="0" smtClean="0">
                <a:hlinkClick r:id="rId2"/>
              </a:rPr>
              <a:t>/</a:t>
            </a:r>
            <a:endParaRPr lang="en-US" dirty="0" smtClean="0"/>
          </a:p>
          <a:p>
            <a:r>
              <a:rPr lang="en-US" dirty="0" smtClean="0"/>
              <a:t>30% to 40% Markup</a:t>
            </a:r>
            <a:endParaRPr lang="en-US" dirty="0"/>
          </a:p>
        </p:txBody>
      </p:sp>
    </p:spTree>
    <p:extLst>
      <p:ext uri="{BB962C8B-B14F-4D97-AF65-F5344CB8AC3E}">
        <p14:creationId xmlns:p14="http://schemas.microsoft.com/office/powerpoint/2010/main" val="414568795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 Same Side Corner Rectangle 3"/>
          <p:cNvSpPr/>
          <p:nvPr/>
        </p:nvSpPr>
        <p:spPr>
          <a:xfrm>
            <a:off x="304800" y="6172200"/>
            <a:ext cx="11582400" cy="685800"/>
          </a:xfrm>
          <a:prstGeom prst="round2SameRect">
            <a:avLst>
              <a:gd name="adj1" fmla="val 44158"/>
              <a:gd name="adj2" fmla="val 0"/>
            </a:avLst>
          </a:prstGeom>
          <a:gradFill flip="none" rotWithShape="1">
            <a:gsLst>
              <a:gs pos="0">
                <a:schemeClr val="bg2">
                  <a:lumMod val="20000"/>
                  <a:lumOff val="80000"/>
                  <a:shade val="30000"/>
                  <a:satMod val="115000"/>
                </a:schemeClr>
              </a:gs>
              <a:gs pos="50000">
                <a:schemeClr val="bg2">
                  <a:lumMod val="20000"/>
                  <a:lumOff val="80000"/>
                  <a:shade val="67500"/>
                  <a:satMod val="115000"/>
                </a:schemeClr>
              </a:gs>
              <a:gs pos="100000">
                <a:schemeClr val="bg2">
                  <a:lumMod val="20000"/>
                  <a:lumOff val="80000"/>
                  <a:shade val="100000"/>
                  <a:satMod val="115000"/>
                </a:schemeClr>
              </a:gs>
            </a:gsLst>
            <a:lin ang="5400000" scaled="1"/>
            <a:tileRect/>
          </a:gradFill>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dirty="0" smtClean="0"/>
              <a:t>Get Charged Up</a:t>
            </a:r>
            <a:endParaRPr lang="en-US" dirty="0"/>
          </a:p>
        </p:txBody>
      </p:sp>
      <p:sp>
        <p:nvSpPr>
          <p:cNvPr id="3" name="Content Placeholder 2"/>
          <p:cNvSpPr>
            <a:spLocks noGrp="1"/>
          </p:cNvSpPr>
          <p:nvPr>
            <p:ph type="body" idx="1"/>
          </p:nvPr>
        </p:nvSpPr>
        <p:spPr/>
        <p:txBody>
          <a:bodyPr/>
          <a:lstStyle/>
          <a:p>
            <a:pPr lvl="0"/>
            <a:r>
              <a:rPr lang="en-US" dirty="0" smtClean="0"/>
              <a:t> </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896600" y="76200"/>
            <a:ext cx="1219200" cy="549414"/>
          </a:xfrm>
          <a:prstGeom prst="rect">
            <a:avLst/>
          </a:prstGeom>
        </p:spPr>
      </p:pic>
    </p:spTree>
    <p:extLst>
      <p:ext uri="{BB962C8B-B14F-4D97-AF65-F5344CB8AC3E}">
        <p14:creationId xmlns:p14="http://schemas.microsoft.com/office/powerpoint/2010/main" val="679857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 To Making This Program Work</a:t>
            </a:r>
            <a:endParaRPr lang="en-US" dirty="0"/>
          </a:p>
        </p:txBody>
      </p:sp>
      <p:sp>
        <p:nvSpPr>
          <p:cNvPr id="3" name="Content Placeholder 2"/>
          <p:cNvSpPr>
            <a:spLocks noGrp="1"/>
          </p:cNvSpPr>
          <p:nvPr>
            <p:ph idx="1"/>
          </p:nvPr>
        </p:nvSpPr>
        <p:spPr/>
        <p:txBody>
          <a:bodyPr/>
          <a:lstStyle/>
          <a:p>
            <a:r>
              <a:rPr lang="en-US" dirty="0" smtClean="0"/>
              <a:t>Keep At It | Don’t Give Up After A Week</a:t>
            </a:r>
          </a:p>
          <a:p>
            <a:r>
              <a:rPr lang="en-US" dirty="0" smtClean="0"/>
              <a:t>Get Familiar With Software</a:t>
            </a:r>
          </a:p>
          <a:p>
            <a:r>
              <a:rPr lang="en-US" dirty="0" smtClean="0"/>
              <a:t>Experiment With Sites / Designs</a:t>
            </a:r>
          </a:p>
          <a:p>
            <a:r>
              <a:rPr lang="en-US" dirty="0" smtClean="0"/>
              <a:t>Set Easy Daily Goals</a:t>
            </a:r>
          </a:p>
          <a:p>
            <a:r>
              <a:rPr lang="en-US" dirty="0" smtClean="0"/>
              <a:t>Establish Relationships</a:t>
            </a:r>
          </a:p>
          <a:p>
            <a:r>
              <a:rPr lang="en-US" dirty="0" smtClean="0"/>
              <a:t>Find A Battle-Buddy / Outsourcer</a:t>
            </a:r>
          </a:p>
        </p:txBody>
      </p:sp>
    </p:spTree>
    <p:extLst>
      <p:ext uri="{BB962C8B-B14F-4D97-AF65-F5344CB8AC3E}">
        <p14:creationId xmlns:p14="http://schemas.microsoft.com/office/powerpoint/2010/main" val="4322263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Support</a:t>
            </a:r>
            <a:endParaRPr lang="en-US" dirty="0"/>
          </a:p>
        </p:txBody>
      </p:sp>
      <p:sp>
        <p:nvSpPr>
          <p:cNvPr id="3" name="Content Placeholder 2"/>
          <p:cNvSpPr>
            <a:spLocks noGrp="1"/>
          </p:cNvSpPr>
          <p:nvPr>
            <p:ph idx="1"/>
          </p:nvPr>
        </p:nvSpPr>
        <p:spPr/>
        <p:txBody>
          <a:bodyPr/>
          <a:lstStyle/>
          <a:p>
            <a:r>
              <a:rPr lang="en-US" dirty="0" smtClean="0">
                <a:hlinkClick r:id="rId2"/>
              </a:rPr>
              <a:t>www.whitewavesupport.com</a:t>
            </a:r>
            <a:r>
              <a:rPr lang="en-US" dirty="0" smtClean="0"/>
              <a:t> (fastest)</a:t>
            </a:r>
          </a:p>
          <a:p>
            <a:r>
              <a:rPr lang="en-US" dirty="0" smtClean="0">
                <a:hlinkClick r:id="rId3"/>
              </a:rPr>
              <a:t>www.profithackers.com/forum/</a:t>
            </a:r>
            <a:r>
              <a:rPr lang="en-US" dirty="0" smtClean="0"/>
              <a:t>  (community)</a:t>
            </a:r>
          </a:p>
          <a:p>
            <a:r>
              <a:rPr lang="en-US" dirty="0" smtClean="0">
                <a:hlinkClick r:id="rId4"/>
              </a:rPr>
              <a:t>luther@successwithluther.com</a:t>
            </a:r>
            <a:r>
              <a:rPr lang="en-US" dirty="0" smtClean="0"/>
              <a:t> </a:t>
            </a:r>
          </a:p>
          <a:p>
            <a:r>
              <a:rPr lang="en-US" dirty="0" smtClean="0"/>
              <a:t>Coaching – Contact Me!</a:t>
            </a:r>
            <a:endParaRPr lang="en-US" dirty="0"/>
          </a:p>
        </p:txBody>
      </p:sp>
    </p:spTree>
    <p:extLst>
      <p:ext uri="{BB962C8B-B14F-4D97-AF65-F5344CB8AC3E}">
        <p14:creationId xmlns:p14="http://schemas.microsoft.com/office/powerpoint/2010/main" val="8205644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&amp; Resources</a:t>
            </a:r>
            <a:endParaRPr lang="en-US" dirty="0"/>
          </a:p>
        </p:txBody>
      </p:sp>
      <p:sp>
        <p:nvSpPr>
          <p:cNvPr id="3" name="Content Placeholder 2"/>
          <p:cNvSpPr>
            <a:spLocks noGrp="1"/>
          </p:cNvSpPr>
          <p:nvPr>
            <p:ph idx="1"/>
          </p:nvPr>
        </p:nvSpPr>
        <p:spPr/>
        <p:txBody>
          <a:bodyPr>
            <a:normAutofit/>
          </a:bodyPr>
          <a:lstStyle/>
          <a:p>
            <a:r>
              <a:rPr lang="en-US" sz="2000" dirty="0">
                <a:hlinkClick r:id="rId2"/>
              </a:rPr>
              <a:t>http://</a:t>
            </a:r>
            <a:r>
              <a:rPr lang="en-US" sz="2000" dirty="0" smtClean="0">
                <a:hlinkClick r:id="rId2"/>
              </a:rPr>
              <a:t>research.lawyers.com/areas-of-law-definitions.html</a:t>
            </a:r>
            <a:endParaRPr lang="en-US" sz="2000" dirty="0" smtClean="0"/>
          </a:p>
          <a:p>
            <a:r>
              <a:rPr lang="en-US" sz="2000" dirty="0">
                <a:hlinkClick r:id="rId3"/>
              </a:rPr>
              <a:t>http://</a:t>
            </a:r>
            <a:r>
              <a:rPr lang="en-US" sz="2000" dirty="0" smtClean="0">
                <a:hlinkClick r:id="rId3"/>
              </a:rPr>
              <a:t>www.larrybodine.com/articles.asp?Action=GetOneArticle&amp;ArticleID=70</a:t>
            </a:r>
            <a:endParaRPr lang="en-US" sz="2000" dirty="0" smtClean="0"/>
          </a:p>
          <a:p>
            <a:r>
              <a:rPr lang="en-US" sz="2000" dirty="0">
                <a:hlinkClick r:id="rId4"/>
              </a:rPr>
              <a:t>http://businessoflawblog.com/2014/12/predictions-law-firm-marketing</a:t>
            </a:r>
            <a:r>
              <a:rPr lang="en-US" sz="2000" dirty="0" smtClean="0">
                <a:hlinkClick r:id="rId4"/>
              </a:rPr>
              <a:t>/</a:t>
            </a:r>
            <a:endParaRPr lang="en-US" sz="2000" dirty="0" smtClean="0"/>
          </a:p>
          <a:p>
            <a:r>
              <a:rPr lang="en-US" sz="2000" dirty="0">
                <a:hlinkClick r:id="rId5"/>
              </a:rPr>
              <a:t>http://www.lawpracticeadvisor.com/law-firm-marketing-spending</a:t>
            </a:r>
            <a:r>
              <a:rPr lang="en-US" sz="2000" dirty="0" smtClean="0">
                <a:hlinkClick r:id="rId5"/>
              </a:rPr>
              <a:t>/</a:t>
            </a:r>
            <a:endParaRPr lang="en-US" sz="2000" dirty="0" smtClean="0"/>
          </a:p>
          <a:p>
            <a:endParaRPr lang="en-US" sz="2000" dirty="0" smtClean="0"/>
          </a:p>
          <a:p>
            <a:endParaRPr lang="en-US" sz="2000" dirty="0"/>
          </a:p>
        </p:txBody>
      </p:sp>
    </p:spTree>
    <p:extLst>
      <p:ext uri="{BB962C8B-B14F-4D97-AF65-F5344CB8AC3E}">
        <p14:creationId xmlns:p14="http://schemas.microsoft.com/office/powerpoint/2010/main" val="388453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Marketing Methods</a:t>
            </a:r>
            <a:endParaRPr lang="en-US" dirty="0"/>
          </a:p>
        </p:txBody>
      </p:sp>
      <p:sp>
        <p:nvSpPr>
          <p:cNvPr id="3" name="Content Placeholder 2"/>
          <p:cNvSpPr>
            <a:spLocks noGrp="1"/>
          </p:cNvSpPr>
          <p:nvPr>
            <p:ph idx="1"/>
          </p:nvPr>
        </p:nvSpPr>
        <p:spPr>
          <a:xfrm>
            <a:off x="1341120" y="1524000"/>
            <a:ext cx="9509760" cy="4127627"/>
          </a:xfrm>
        </p:spPr>
        <p:txBody>
          <a:bodyPr/>
          <a:lstStyle/>
          <a:p>
            <a:r>
              <a:rPr lang="en-US" dirty="0" smtClean="0"/>
              <a:t>Appearance / Networking</a:t>
            </a:r>
          </a:p>
          <a:p>
            <a:r>
              <a:rPr lang="en-US" dirty="0" smtClean="0"/>
              <a:t>Print Advertising</a:t>
            </a:r>
          </a:p>
          <a:p>
            <a:r>
              <a:rPr lang="en-US" dirty="0" smtClean="0"/>
              <a:t>Online Marketing*</a:t>
            </a:r>
            <a:endParaRPr lang="en-US" dirty="0"/>
          </a:p>
          <a:p>
            <a:r>
              <a:rPr lang="en-US" dirty="0"/>
              <a:t>Out of Home </a:t>
            </a:r>
            <a:r>
              <a:rPr lang="en-US" dirty="0" smtClean="0"/>
              <a:t>Media</a:t>
            </a:r>
          </a:p>
          <a:p>
            <a:r>
              <a:rPr lang="en-US" dirty="0" smtClean="0"/>
              <a:t>Referral / Recommendations</a:t>
            </a:r>
            <a:endParaRPr lang="en-US" dirty="0"/>
          </a:p>
          <a:p>
            <a:endParaRPr lang="en-US" dirty="0" smtClean="0">
              <a:solidFill>
                <a:srgbClr val="FF0000"/>
              </a:solidFill>
            </a:endParaRPr>
          </a:p>
          <a:p>
            <a:endParaRPr lang="en-US" dirty="0"/>
          </a:p>
        </p:txBody>
      </p:sp>
      <p:sp>
        <p:nvSpPr>
          <p:cNvPr id="4" name="TextBox 3"/>
          <p:cNvSpPr txBox="1"/>
          <p:nvPr/>
        </p:nvSpPr>
        <p:spPr>
          <a:xfrm>
            <a:off x="5069136" y="6019800"/>
            <a:ext cx="7122078" cy="369332"/>
          </a:xfrm>
          <a:prstGeom prst="rect">
            <a:avLst/>
          </a:prstGeom>
          <a:noFill/>
        </p:spPr>
        <p:txBody>
          <a:bodyPr wrap="none" rtlCol="0">
            <a:spAutoFit/>
          </a:bodyPr>
          <a:lstStyle/>
          <a:p>
            <a:r>
              <a:rPr lang="en-US" dirty="0" smtClean="0"/>
              <a:t>*70% of Law Firms Surveyed Said Their Website Generated New Business</a:t>
            </a:r>
            <a:endParaRPr lang="en-US" dirty="0"/>
          </a:p>
        </p:txBody>
      </p:sp>
    </p:spTree>
    <p:extLst>
      <p:ext uri="{BB962C8B-B14F-4D97-AF65-F5344CB8AC3E}">
        <p14:creationId xmlns:p14="http://schemas.microsoft.com/office/powerpoint/2010/main" val="2193455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Most Effective Tactics</a:t>
            </a:r>
            <a:endParaRPr lang="en-US" dirty="0"/>
          </a:p>
        </p:txBody>
      </p:sp>
      <p:sp>
        <p:nvSpPr>
          <p:cNvPr id="3" name="Content Placeholder 2"/>
          <p:cNvSpPr>
            <a:spLocks noGrp="1"/>
          </p:cNvSpPr>
          <p:nvPr>
            <p:ph idx="1"/>
          </p:nvPr>
        </p:nvSpPr>
        <p:spPr/>
        <p:txBody>
          <a:bodyPr/>
          <a:lstStyle/>
          <a:p>
            <a:pPr fontAlgn="base"/>
            <a:r>
              <a:rPr lang="en-US" dirty="0"/>
              <a:t>Directories &amp; Organization Participation</a:t>
            </a:r>
          </a:p>
          <a:p>
            <a:pPr fontAlgn="base"/>
            <a:r>
              <a:rPr lang="en-US" dirty="0"/>
              <a:t>Websites That Generate Leads</a:t>
            </a:r>
          </a:p>
          <a:p>
            <a:pPr fontAlgn="base"/>
            <a:r>
              <a:rPr lang="en-US" dirty="0" smtClean="0"/>
              <a:t>Blogging on Legal Matters</a:t>
            </a:r>
            <a:endParaRPr lang="en-US" dirty="0"/>
          </a:p>
          <a:p>
            <a:pPr fontAlgn="base"/>
            <a:r>
              <a:rPr lang="en-US" dirty="0" smtClean="0"/>
              <a:t>LinkedIn Relationship Management</a:t>
            </a:r>
            <a:endParaRPr lang="en-US" dirty="0"/>
          </a:p>
          <a:p>
            <a:pPr fontAlgn="base"/>
            <a:r>
              <a:rPr lang="en-US" dirty="0" smtClean="0"/>
              <a:t>Social &amp; Content Page Rankings</a:t>
            </a:r>
            <a:endParaRPr lang="en-US" dirty="0"/>
          </a:p>
          <a:p>
            <a:endParaRPr lang="en-US" dirty="0"/>
          </a:p>
        </p:txBody>
      </p:sp>
    </p:spTree>
    <p:extLst>
      <p:ext uri="{BB962C8B-B14F-4D97-AF65-F5344CB8AC3E}">
        <p14:creationId xmlns:p14="http://schemas.microsoft.com/office/powerpoint/2010/main" val="216663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Attorneys</a:t>
            </a:r>
            <a:endParaRPr lang="en-US" dirty="0"/>
          </a:p>
        </p:txBody>
      </p:sp>
      <p:sp>
        <p:nvSpPr>
          <p:cNvPr id="3" name="Content Placeholder 2"/>
          <p:cNvSpPr>
            <a:spLocks noGrp="1"/>
          </p:cNvSpPr>
          <p:nvPr>
            <p:ph idx="1"/>
          </p:nvPr>
        </p:nvSpPr>
        <p:spPr>
          <a:xfrm>
            <a:off x="1341120" y="1524000"/>
            <a:ext cx="9509760" cy="4127627"/>
          </a:xfrm>
        </p:spPr>
        <p:txBody>
          <a:bodyPr>
            <a:normAutofit/>
          </a:bodyPr>
          <a:lstStyle/>
          <a:p>
            <a:r>
              <a:rPr lang="en-US" dirty="0" smtClean="0"/>
              <a:t>There Are Too Many To List</a:t>
            </a:r>
          </a:p>
          <a:p>
            <a:pPr lvl="1"/>
            <a:r>
              <a:rPr lang="en-US" dirty="0" smtClean="0"/>
              <a:t>Over 1.25 Million Lawyers in USA*</a:t>
            </a:r>
          </a:p>
          <a:p>
            <a:pPr lvl="1"/>
            <a:r>
              <a:rPr lang="en-US" dirty="0" smtClean="0"/>
              <a:t>~50,000 Law Firms</a:t>
            </a:r>
          </a:p>
          <a:p>
            <a:r>
              <a:rPr lang="en-US" dirty="0" smtClean="0"/>
              <a:t>This Model Will Work Best With:</a:t>
            </a:r>
          </a:p>
          <a:p>
            <a:pPr lvl="1"/>
            <a:r>
              <a:rPr lang="en-US" dirty="0" smtClean="0"/>
              <a:t>Consumer Law Service areas</a:t>
            </a:r>
          </a:p>
          <a:p>
            <a:pPr lvl="2"/>
            <a:r>
              <a:rPr lang="en-US" dirty="0"/>
              <a:t>Criminal / DUI</a:t>
            </a:r>
          </a:p>
          <a:p>
            <a:pPr lvl="2"/>
            <a:r>
              <a:rPr lang="en-US" dirty="0"/>
              <a:t>Personal Injury</a:t>
            </a:r>
          </a:p>
          <a:p>
            <a:pPr lvl="2"/>
            <a:r>
              <a:rPr lang="en-US" dirty="0" smtClean="0"/>
              <a:t>Business</a:t>
            </a:r>
          </a:p>
          <a:p>
            <a:pPr marL="685800" lvl="2" indent="0">
              <a:buNone/>
            </a:pPr>
            <a:endParaRPr lang="en-US" dirty="0"/>
          </a:p>
          <a:p>
            <a:pPr lvl="1"/>
            <a:endParaRPr lang="en-US" dirty="0"/>
          </a:p>
        </p:txBody>
      </p:sp>
      <p:sp>
        <p:nvSpPr>
          <p:cNvPr id="4" name="TextBox 3"/>
          <p:cNvSpPr txBox="1"/>
          <p:nvPr/>
        </p:nvSpPr>
        <p:spPr>
          <a:xfrm>
            <a:off x="9144000" y="6172200"/>
            <a:ext cx="2289986" cy="369332"/>
          </a:xfrm>
          <a:prstGeom prst="rect">
            <a:avLst/>
          </a:prstGeom>
          <a:noFill/>
        </p:spPr>
        <p:txBody>
          <a:bodyPr wrap="none" rtlCol="0">
            <a:spAutoFit/>
          </a:bodyPr>
          <a:lstStyle/>
          <a:p>
            <a:r>
              <a:rPr lang="en-US" dirty="0" smtClean="0"/>
              <a:t>* American Bar Assoc.</a:t>
            </a:r>
            <a:endParaRPr lang="en-US" dirty="0"/>
          </a:p>
        </p:txBody>
      </p:sp>
    </p:spTree>
    <p:extLst>
      <p:ext uri="{BB962C8B-B14F-4D97-AF65-F5344CB8AC3E}">
        <p14:creationId xmlns:p14="http://schemas.microsoft.com/office/powerpoint/2010/main" val="268760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500"/>
                                        <p:tgtEl>
                                          <p:spTgt spid="3">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fade">
                                      <p:cBhvr>
                                        <p:cTn id="4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theme/theme1.xml><?xml version="1.0" encoding="utf-8"?>
<a:theme xmlns:a="http://schemas.openxmlformats.org/drawingml/2006/main" name="Banded Design Blue 16x9">
  <a:themeElements>
    <a:clrScheme name="Banded_Design_Blue">
      <a:dk1>
        <a:srgbClr val="404040"/>
      </a:dk1>
      <a:lt1>
        <a:sysClr val="window" lastClr="FFFFFF"/>
      </a:lt1>
      <a:dk2>
        <a:srgbClr val="263050"/>
      </a:dk2>
      <a:lt2>
        <a:srgbClr val="E5E8E8"/>
      </a:lt2>
      <a:accent1>
        <a:srgbClr val="77B142"/>
      </a:accent1>
      <a:accent2>
        <a:srgbClr val="E3C01E"/>
      </a:accent2>
      <a:accent3>
        <a:srgbClr val="0070C0"/>
      </a:accent3>
      <a:accent4>
        <a:srgbClr val="7556A4"/>
      </a:accent4>
      <a:accent5>
        <a:srgbClr val="F08F1E"/>
      </a:accent5>
      <a:accent6>
        <a:srgbClr val="CB3E3A"/>
      </a:accent6>
      <a:hlink>
        <a:srgbClr val="0070C0"/>
      </a:hlink>
      <a:folHlink>
        <a:srgbClr val="7556A4"/>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a:gsLst>
            <a:gs pos="0">
              <a:schemeClr val="phClr">
                <a:lumMod val="0"/>
                <a:lumOff val="100000"/>
              </a:schemeClr>
            </a:gs>
            <a:gs pos="72000">
              <a:schemeClr val="phClr"/>
            </a:gs>
            <a:gs pos="100000">
              <a:schemeClr val="phClr">
                <a:lumMod val="90000"/>
              </a:schemeClr>
            </a:gs>
          </a:gsLst>
          <a:lin ang="5400000" scaled="1"/>
        </a:gradFill>
        <a:gradFill flip="none" rotWithShape="1">
          <a:gsLst>
            <a:gs pos="32000">
              <a:schemeClr val="phClr"/>
            </a:gs>
            <a:gs pos="100000">
              <a:schemeClr val="phClr">
                <a:lumMod val="75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Banded_Design_Teal">
      <a:dk1>
        <a:srgbClr val="363D3D"/>
      </a:dk1>
      <a:lt1>
        <a:sysClr val="window" lastClr="FFFFFF"/>
      </a:lt1>
      <a:dk2>
        <a:srgbClr val="000000"/>
      </a:dk2>
      <a:lt2>
        <a:srgbClr val="E5E8E8"/>
      </a:lt2>
      <a:accent1>
        <a:srgbClr val="3AAFB2"/>
      </a:accent1>
      <a:accent2>
        <a:srgbClr val="6ABD45"/>
      </a:accent2>
      <a:accent3>
        <a:srgbClr val="EBCA21"/>
      </a:accent3>
      <a:accent4>
        <a:srgbClr val="EB8D21"/>
      </a:accent4>
      <a:accent5>
        <a:srgbClr val="EB5638"/>
      </a:accent5>
      <a:accent6>
        <a:srgbClr val="5172B1"/>
      </a:accent6>
      <a:hlink>
        <a:srgbClr val="3A9CDB"/>
      </a:hlink>
      <a:folHlink>
        <a:srgbClr val="5172B1"/>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100000"/>
                <a:satMod val="100000"/>
                <a:shade val="0"/>
              </a:schemeClr>
            </a:gs>
            <a:gs pos="0">
              <a:scrgbClr r="0" g="0" b="0"/>
            </a:gs>
            <a:gs pos="100000">
              <a:schemeClr val="phClr">
                <a:shade val="100000"/>
                <a:satMod val="100000"/>
              </a:schemeClr>
            </a:gs>
          </a:gsLst>
          <a:lin ang="5400000" scaled="0"/>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149403-D037-43A9-A21D-FD77B990766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Business project plan presentation (widescreen)</Template>
  <TotalTime>0</TotalTime>
  <Words>1823</Words>
  <Application>Microsoft Office PowerPoint</Application>
  <PresentationFormat>Widescreen</PresentationFormat>
  <Paragraphs>411</Paragraphs>
  <Slides>65</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65</vt:i4>
      </vt:variant>
    </vt:vector>
  </HeadingPairs>
  <TitlesOfParts>
    <vt:vector size="70" baseType="lpstr">
      <vt:lpstr>Arial</vt:lpstr>
      <vt:lpstr>Corbel</vt:lpstr>
      <vt:lpstr>Euphemia</vt:lpstr>
      <vt:lpstr>Wingdings</vt:lpstr>
      <vt:lpstr>Banded Design Blue 16x9</vt:lpstr>
      <vt:lpstr>Effortless Law Office Consulting</vt:lpstr>
      <vt:lpstr>Overview</vt:lpstr>
      <vt:lpstr>Scope of This Project</vt:lpstr>
      <vt:lpstr>Training Overview</vt:lpstr>
      <vt:lpstr>Understanding Law Advertising</vt:lpstr>
      <vt:lpstr>Attorney Advertising Overview</vt:lpstr>
      <vt:lpstr>Common Marketing Methods</vt:lpstr>
      <vt:lpstr>Most Effective Tactics</vt:lpstr>
      <vt:lpstr>Types of Attorneys</vt:lpstr>
      <vt:lpstr>What Do These Law Offices Need?</vt:lpstr>
      <vt:lpstr>Already Buying Leads and/or Traffic</vt:lpstr>
      <vt:lpstr>How A Person Finds A Lawyer</vt:lpstr>
      <vt:lpstr>How A Person Finds A Lawyer</vt:lpstr>
      <vt:lpstr>Compliance Requirements</vt:lpstr>
      <vt:lpstr>Technologically Challenged…</vt:lpstr>
      <vt:lpstr>Technologically Challenged, Unless…</vt:lpstr>
      <vt:lpstr>Law Office Structure</vt:lpstr>
      <vt:lpstr>What We Want To Do</vt:lpstr>
      <vt:lpstr>Two Chief Approaches</vt:lpstr>
      <vt:lpstr>What’s Next…</vt:lpstr>
      <vt:lpstr>Working With The Software</vt:lpstr>
      <vt:lpstr>What You’ll Need For Theme Setup</vt:lpstr>
      <vt:lpstr>Web Host</vt:lpstr>
      <vt:lpstr>cPanel</vt:lpstr>
      <vt:lpstr>Setup Steps</vt:lpstr>
      <vt:lpstr>Subdomains </vt:lpstr>
      <vt:lpstr>Theme Walk-Through</vt:lpstr>
      <vt:lpstr>What’s Next…</vt:lpstr>
      <vt:lpstr>Servicing</vt:lpstr>
      <vt:lpstr>Page SEO</vt:lpstr>
      <vt:lpstr>Position Research</vt:lpstr>
      <vt:lpstr>Step 1: Keyword Research</vt:lpstr>
      <vt:lpstr>Step 2: Create The Website</vt:lpstr>
      <vt:lpstr>Step 3: Get Backlinks</vt:lpstr>
      <vt:lpstr>Step 4: On Page SEO</vt:lpstr>
      <vt:lpstr>Getting Help</vt:lpstr>
      <vt:lpstr>What’s Next…</vt:lpstr>
      <vt:lpstr>Prospecting</vt:lpstr>
      <vt:lpstr>Types of Clients</vt:lpstr>
      <vt:lpstr>Ideal Targets</vt:lpstr>
      <vt:lpstr>Use Google</vt:lpstr>
      <vt:lpstr>Use Yahoo</vt:lpstr>
      <vt:lpstr>Use Bing</vt:lpstr>
      <vt:lpstr>Build A Lead Spreadsheet</vt:lpstr>
      <vt:lpstr>Personal Branding</vt:lpstr>
      <vt:lpstr>What’s Next…</vt:lpstr>
      <vt:lpstr>Selling</vt:lpstr>
      <vt:lpstr>Top Three Sales Scenarios</vt:lpstr>
      <vt:lpstr>Scenario A: Selling Leads</vt:lpstr>
      <vt:lpstr> Scenario B: Free Site | Buy Leads</vt:lpstr>
      <vt:lpstr> Scenario C: Stock Demo Site For Sale</vt:lpstr>
      <vt:lpstr>Perform Outreach</vt:lpstr>
      <vt:lpstr>Sell The Package</vt:lpstr>
      <vt:lpstr>Offer An Upsell</vt:lpstr>
      <vt:lpstr>What’s Next…</vt:lpstr>
      <vt:lpstr>Growing</vt:lpstr>
      <vt:lpstr>Get More…</vt:lpstr>
      <vt:lpstr>General SEO </vt:lpstr>
      <vt:lpstr>Social Media Marketing</vt:lpstr>
      <vt:lpstr>Mobile Applications</vt:lpstr>
      <vt:lpstr>Reputation Management</vt:lpstr>
      <vt:lpstr>Get Charged Up</vt:lpstr>
      <vt:lpstr>Keys To Making This Program Work</vt:lpstr>
      <vt:lpstr>Get Support</vt:lpstr>
      <vt:lpstr>References &amp; Resources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2015-11-12T03:15:23Z</dcterms:created>
  <dcterms:modified xsi:type="dcterms:W3CDTF">2015-11-13T23:00:15Z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TC034172719991</vt:lpwstr>
  </property>
</Properties>
</file>