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8" r:id="rId3"/>
    <p:sldId id="259" r:id="rId4"/>
    <p:sldId id="369" r:id="rId5"/>
    <p:sldId id="260" r:id="rId6"/>
    <p:sldId id="261" r:id="rId7"/>
    <p:sldId id="350" r:id="rId8"/>
    <p:sldId id="262" r:id="rId9"/>
    <p:sldId id="263" r:id="rId10"/>
    <p:sldId id="264" r:id="rId11"/>
    <p:sldId id="351" r:id="rId12"/>
    <p:sldId id="265" r:id="rId13"/>
    <p:sldId id="352" r:id="rId14"/>
    <p:sldId id="266" r:id="rId15"/>
    <p:sldId id="267" r:id="rId16"/>
    <p:sldId id="268" r:id="rId17"/>
    <p:sldId id="269" r:id="rId18"/>
    <p:sldId id="370" r:id="rId19"/>
    <p:sldId id="360" r:id="rId20"/>
    <p:sldId id="371" r:id="rId21"/>
    <p:sldId id="372" r:id="rId22"/>
    <p:sldId id="373" r:id="rId23"/>
    <p:sldId id="374" r:id="rId24"/>
    <p:sldId id="375" r:id="rId25"/>
    <p:sldId id="376" r:id="rId26"/>
    <p:sldId id="377" r:id="rId27"/>
    <p:sldId id="37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18" autoAdjust="0"/>
    <p:restoredTop sz="95628" autoAdjust="0"/>
  </p:normalViewPr>
  <p:slideViewPr>
    <p:cSldViewPr snapToGrid="0">
      <p:cViewPr varScale="1">
        <p:scale>
          <a:sx n="89" d="100"/>
          <a:sy n="89" d="100"/>
        </p:scale>
        <p:origin x="90" y="204"/>
      </p:cViewPr>
      <p:guideLst/>
    </p:cSldViewPr>
  </p:slideViewPr>
  <p:outlineViewPr>
    <p:cViewPr>
      <p:scale>
        <a:sx n="75" d="100"/>
        <a:sy n="75" d="100"/>
      </p:scale>
      <p:origin x="0" y="-117798"/>
    </p:cViewPr>
  </p:outlineViewPr>
  <p:notesTextViewPr>
    <p:cViewPr>
      <p:scale>
        <a:sx n="1" d="1"/>
        <a:sy n="1" d="1"/>
      </p:scale>
      <p:origin x="0" y="0"/>
    </p:cViewPr>
  </p:notesTextViewPr>
  <p:sorterViewPr>
    <p:cViewPr varScale="1">
      <p:scale>
        <a:sx n="1" d="1"/>
        <a:sy n="1" d="1"/>
      </p:scale>
      <p:origin x="0" y="-24258"/>
    </p:cViewPr>
  </p:sorterViewPr>
  <p:notesViewPr>
    <p:cSldViewPr snapToGrid="0">
      <p:cViewPr varScale="1">
        <p:scale>
          <a:sx n="88" d="100"/>
          <a:sy n="88" d="100"/>
        </p:scale>
        <p:origin x="3738"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Helvetica"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Helvetica" pitchFamily="2" charset="0"/>
              </a:defRPr>
            </a:lvl1pPr>
          </a:lstStyle>
          <a:p>
            <a:fld id="{CC381804-DDFD-4A4F-AFFA-3EC601EA4031}" type="datetimeFigureOut">
              <a:rPr lang="en-US" smtClean="0"/>
              <a:pPr/>
              <a:t>4/17/2023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Helvetica"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Helvetica" pitchFamily="2" charset="0"/>
              </a:defRPr>
            </a:lvl1pPr>
          </a:lstStyle>
          <a:p>
            <a:fld id="{DC22834D-9AF7-498D-A787-23E0F6BC8144}" type="slidenum">
              <a:rPr lang="en-US" smtClean="0"/>
              <a:pPr/>
              <a:t>‹#›</a:t>
            </a:fld>
            <a:endParaRPr lang="en-US" dirty="0"/>
          </a:p>
        </p:txBody>
      </p:sp>
    </p:spTree>
    <p:extLst>
      <p:ext uri="{BB962C8B-B14F-4D97-AF65-F5344CB8AC3E}">
        <p14:creationId xmlns:p14="http://schemas.microsoft.com/office/powerpoint/2010/main" val="2164073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Helvetica" pitchFamily="2" charset="0"/>
        <a:ea typeface="+mn-ea"/>
        <a:cs typeface="+mn-cs"/>
      </a:defRPr>
    </a:lvl1pPr>
    <a:lvl2pPr marL="457200" algn="l" defTabSz="914400" rtl="0" eaLnBrk="1" latinLnBrk="0" hangingPunct="1">
      <a:defRPr sz="1200" b="0" i="0" kern="1200">
        <a:solidFill>
          <a:schemeClr val="tx1"/>
        </a:solidFill>
        <a:latin typeface="Helvetica" pitchFamily="2" charset="0"/>
        <a:ea typeface="+mn-ea"/>
        <a:cs typeface="+mn-cs"/>
      </a:defRPr>
    </a:lvl2pPr>
    <a:lvl3pPr marL="914400" algn="l" defTabSz="914400" rtl="0" eaLnBrk="1" latinLnBrk="0" hangingPunct="1">
      <a:defRPr sz="1200" b="0" i="0" kern="1200">
        <a:solidFill>
          <a:schemeClr val="tx1"/>
        </a:solidFill>
        <a:latin typeface="Helvetica" pitchFamily="2" charset="0"/>
        <a:ea typeface="+mn-ea"/>
        <a:cs typeface="+mn-cs"/>
      </a:defRPr>
    </a:lvl3pPr>
    <a:lvl4pPr marL="1371600" algn="l" defTabSz="914400" rtl="0" eaLnBrk="1" latinLnBrk="0" hangingPunct="1">
      <a:defRPr sz="1200" b="0" i="0" kern="1200">
        <a:solidFill>
          <a:schemeClr val="tx1"/>
        </a:solidFill>
        <a:latin typeface="Helvetica" pitchFamily="2" charset="0"/>
        <a:ea typeface="+mn-ea"/>
        <a:cs typeface="+mn-cs"/>
      </a:defRPr>
    </a:lvl4pPr>
    <a:lvl5pPr marL="1828800" algn="l" defTabSz="914400" rtl="0" eaLnBrk="1" latinLnBrk="0" hangingPunct="1">
      <a:defRPr sz="1200" b="0" i="0" kern="1200">
        <a:solidFill>
          <a:schemeClr val="tx1"/>
        </a:solidFill>
        <a:latin typeface="Helvetica"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14185-14E7-4C27-8B94-201AEB25E1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20A15B5-01F6-40C7-94EA-CA2E98C72D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CC97BC9-1D53-4F95-A2E3-5E6F884CFF69}"/>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5" name="Footer Placeholder 4">
            <a:extLst>
              <a:ext uri="{FF2B5EF4-FFF2-40B4-BE49-F238E27FC236}">
                <a16:creationId xmlns:a16="http://schemas.microsoft.com/office/drawing/2014/main" id="{2708D2A9-1C33-4B35-BC41-BC2FBFA77DF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0595C11-F5D5-4F90-8C8B-F74B174E3591}"/>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2326757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3795E-024E-4258-96BB-8CAB4B97CD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AEA64F-EFED-4117-9C9B-6D95B7CA709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69C717-071B-41CC-BBE6-C8C2A0C17B34}"/>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5" name="Footer Placeholder 4">
            <a:extLst>
              <a:ext uri="{FF2B5EF4-FFF2-40B4-BE49-F238E27FC236}">
                <a16:creationId xmlns:a16="http://schemas.microsoft.com/office/drawing/2014/main" id="{97BCFACB-EB81-48F7-AF1B-1DC12F5349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3771D0B-B2B2-44F5-9A40-D7FBA69567A9}"/>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3549151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004AE7-FC1D-475B-947A-3AB24D7AFD8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E484CAF-71D6-46FD-B6A0-7E63E69AE66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24299C-B321-492E-BF07-105BD65C6063}"/>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5" name="Footer Placeholder 4">
            <a:extLst>
              <a:ext uri="{FF2B5EF4-FFF2-40B4-BE49-F238E27FC236}">
                <a16:creationId xmlns:a16="http://schemas.microsoft.com/office/drawing/2014/main" id="{C390FF78-ED22-40E0-946B-73ED3C7A33D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0CF56F-CD87-4DDD-973F-6B5FC423B5EE}"/>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935125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3DA54-5D6B-47E9-8DB3-BA1F86A1185C}"/>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EBFCD1A0-4053-44A3-AA27-C48E8F5F2A61}"/>
              </a:ext>
            </a:extLst>
          </p:cNvPr>
          <p:cNvSpPr>
            <a:spLocks noGrp="1"/>
          </p:cNvSpPr>
          <p:nvPr>
            <p:ph type="body"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337A32-7954-42E2-8E79-AC5505652F14}"/>
              </a:ext>
            </a:extLst>
          </p:cNvPr>
          <p:cNvSpPr>
            <a:spLocks noGrp="1"/>
          </p:cNvSpPr>
          <p:nvPr>
            <p:ph type="dt" sz="half" idx="10"/>
          </p:nvPr>
        </p:nvSpPr>
        <p:spPr/>
        <p:txBody>
          <a:bodyPr/>
          <a:lstStyle/>
          <a:p>
            <a:fld id="{A0983C29-6339-45E6-B457-C9B5E1B3CDF4}" type="datetimeFigureOut">
              <a:rPr lang="en-US" smtClean="0"/>
              <a:t>4/17/2023</a:t>
            </a:fld>
            <a:endParaRPr lang="en-US" dirty="0"/>
          </a:p>
        </p:txBody>
      </p:sp>
      <p:sp>
        <p:nvSpPr>
          <p:cNvPr id="5" name="Footer Placeholder 4">
            <a:extLst>
              <a:ext uri="{FF2B5EF4-FFF2-40B4-BE49-F238E27FC236}">
                <a16:creationId xmlns:a16="http://schemas.microsoft.com/office/drawing/2014/main" id="{4F049F3D-C28D-42BA-8AE7-51CE641E746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1E5153E-5D2C-48EF-AE4E-DF94CA0B380D}"/>
              </a:ext>
            </a:extLst>
          </p:cNvPr>
          <p:cNvSpPr>
            <a:spLocks noGrp="1"/>
          </p:cNvSpPr>
          <p:nvPr>
            <p:ph type="sldNum" sz="quarter" idx="12"/>
          </p:nvPr>
        </p:nvSpPr>
        <p:spPr/>
        <p:txBody>
          <a:bodyPr/>
          <a:lstStyle/>
          <a:p>
            <a:fld id="{BB63209C-0223-4D02-BBB1-7A351B7F462A}" type="slidenum">
              <a:rPr lang="en-US" smtClean="0"/>
              <a:t>‹#›</a:t>
            </a:fld>
            <a:endParaRPr lang="en-US" dirty="0"/>
          </a:p>
        </p:txBody>
      </p:sp>
    </p:spTree>
    <p:extLst>
      <p:ext uri="{BB962C8B-B14F-4D97-AF65-F5344CB8AC3E}">
        <p14:creationId xmlns:p14="http://schemas.microsoft.com/office/powerpoint/2010/main" val="283609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04BAA-8377-421C-BBF4-0EB10E8A29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C5C15B-5B20-4338-A692-FF358C1F327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665EBB-23FF-43E3-9064-34085560C20B}"/>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5" name="Footer Placeholder 4">
            <a:extLst>
              <a:ext uri="{FF2B5EF4-FFF2-40B4-BE49-F238E27FC236}">
                <a16:creationId xmlns:a16="http://schemas.microsoft.com/office/drawing/2014/main" id="{C71BC2DD-2C5B-4AAC-9ECB-2ED136D054D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A565758-DB5F-4BC0-BB3D-0BCB9C51B90F}"/>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3192238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442E1-63D1-49A8-B5D6-6C3FC484E7B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B35D99D-46C6-4ED1-A3DF-6D2A81B247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48C5E45-C137-4732-805E-2127EC0CD05F}"/>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5" name="Footer Placeholder 4">
            <a:extLst>
              <a:ext uri="{FF2B5EF4-FFF2-40B4-BE49-F238E27FC236}">
                <a16:creationId xmlns:a16="http://schemas.microsoft.com/office/drawing/2014/main" id="{F953B548-4459-422C-B74E-51ED3C9181E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07636CD-12BA-4235-85A2-44D01013404C}"/>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3352096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CAB40-AC8A-46D0-BCFA-BA5D13BC354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53B793-E68F-47F0-8690-7CE903E0A88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1A08A40-4633-49F6-9F09-97C49C3644A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9A21625-5D55-4127-A74D-FE18DC75962B}"/>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6" name="Footer Placeholder 5">
            <a:extLst>
              <a:ext uri="{FF2B5EF4-FFF2-40B4-BE49-F238E27FC236}">
                <a16:creationId xmlns:a16="http://schemas.microsoft.com/office/drawing/2014/main" id="{85D5B86B-527A-4873-97A2-091E44B3931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72822B1-FAF9-4D30-922B-377F89D9E278}"/>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3813010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47374-2621-4CAB-B14B-DBF63430D67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501F3D-309B-4760-87B9-AB4246E04E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D52A5DE-AF4C-4AD6-A545-AF562E9272F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F2E916B-EFF4-4517-A5D3-48122C5084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1DF830B-B704-41D8-8347-3EBF9EE9BB9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C03095-1C46-4FDA-A536-B4B778958E4D}"/>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8" name="Footer Placeholder 7">
            <a:extLst>
              <a:ext uri="{FF2B5EF4-FFF2-40B4-BE49-F238E27FC236}">
                <a16:creationId xmlns:a16="http://schemas.microsoft.com/office/drawing/2014/main" id="{D21D1875-44EF-42F0-A03C-08527B77566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8AC0EE7-5DD3-46DF-BB4A-8D02CCD4EAC0}"/>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197253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2F2BE-994B-4711-9DA5-07B1190F05E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BB03A7A-DDC6-47F7-9D57-9BB2CB405012}"/>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4" name="Footer Placeholder 3">
            <a:extLst>
              <a:ext uri="{FF2B5EF4-FFF2-40B4-BE49-F238E27FC236}">
                <a16:creationId xmlns:a16="http://schemas.microsoft.com/office/drawing/2014/main" id="{7DCD099B-3C2D-4EBF-853C-3A3F69B136B8}"/>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101072E-1761-4473-92C3-C7B02B92D8F2}"/>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3393355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82CA4DE-DA4D-4645-A29E-EC5D4C2B8F0E}"/>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3" name="Footer Placeholder 2">
            <a:extLst>
              <a:ext uri="{FF2B5EF4-FFF2-40B4-BE49-F238E27FC236}">
                <a16:creationId xmlns:a16="http://schemas.microsoft.com/office/drawing/2014/main" id="{9E37EE70-9451-43AB-A2CE-7E5438A235F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8C7E5D4-CE59-443C-9CB8-14993B546AEC}"/>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4028530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8486B-DDF9-4E0A-9E57-C9C29D3CF8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1EDB872-85AC-4789-B502-C93A4B329C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A0488FE-4AFE-4851-BD65-0123476329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B2FD805-981C-49DA-BDD1-31BBE90C3AAB}"/>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6" name="Footer Placeholder 5">
            <a:extLst>
              <a:ext uri="{FF2B5EF4-FFF2-40B4-BE49-F238E27FC236}">
                <a16:creationId xmlns:a16="http://schemas.microsoft.com/office/drawing/2014/main" id="{56566769-EA5E-43DF-AC41-637E4194396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25BE1F5-7FD2-4700-8310-B4172344B43A}"/>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4265346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0A8C8-242A-40C3-8C1B-11CFD609EC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417E3CB-8623-4CC8-BDD3-25D7FEE9BB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B0C6AEBB-0531-4101-8EDC-F2849488A6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F9204D7-8314-4267-AEE5-DEE83091A2D9}"/>
              </a:ext>
            </a:extLst>
          </p:cNvPr>
          <p:cNvSpPr>
            <a:spLocks noGrp="1"/>
          </p:cNvSpPr>
          <p:nvPr>
            <p:ph type="dt" sz="half" idx="10"/>
          </p:nvPr>
        </p:nvSpPr>
        <p:spPr/>
        <p:txBody>
          <a:bodyPr/>
          <a:lstStyle/>
          <a:p>
            <a:fld id="{9F9A25C5-672C-4E35-9F7F-BC00DC64B957}" type="datetimeFigureOut">
              <a:rPr lang="en-US" smtClean="0"/>
              <a:t>4/17/2023</a:t>
            </a:fld>
            <a:endParaRPr lang="en-US" dirty="0"/>
          </a:p>
        </p:txBody>
      </p:sp>
      <p:sp>
        <p:nvSpPr>
          <p:cNvPr id="6" name="Footer Placeholder 5">
            <a:extLst>
              <a:ext uri="{FF2B5EF4-FFF2-40B4-BE49-F238E27FC236}">
                <a16:creationId xmlns:a16="http://schemas.microsoft.com/office/drawing/2014/main" id="{30EBEB66-F55B-447B-86EE-F05C2E45128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62F6F22-5E83-4DD2-A1E0-E60DC89D2B87}"/>
              </a:ext>
            </a:extLst>
          </p:cNvPr>
          <p:cNvSpPr>
            <a:spLocks noGrp="1"/>
          </p:cNvSpPr>
          <p:nvPr>
            <p:ph type="sldNum" sz="quarter" idx="12"/>
          </p:nvPr>
        </p:nvSpPr>
        <p:spPr/>
        <p:txBody>
          <a:bodyPr/>
          <a:lstStyle/>
          <a:p>
            <a:fld id="{C3E357F2-C62D-4DA1-878F-96E3DAC274D8}" type="slidenum">
              <a:rPr lang="en-US" smtClean="0"/>
              <a:t>‹#›</a:t>
            </a:fld>
            <a:endParaRPr lang="en-US" dirty="0"/>
          </a:p>
        </p:txBody>
      </p:sp>
    </p:spTree>
    <p:extLst>
      <p:ext uri="{BB962C8B-B14F-4D97-AF65-F5344CB8AC3E}">
        <p14:creationId xmlns:p14="http://schemas.microsoft.com/office/powerpoint/2010/main" val="2641706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1BEBA8-2969-4966-B5DE-AA8D2D19D769}"/>
              </a:ext>
            </a:extLst>
          </p:cNvPr>
          <p:cNvSpPr>
            <a:spLocks noGrp="1"/>
          </p:cNvSpPr>
          <p:nvPr>
            <p:ph type="title"/>
          </p:nvPr>
        </p:nvSpPr>
        <p:spPr>
          <a:xfrm>
            <a:off x="838200" y="2766218"/>
            <a:ext cx="10515600" cy="1325563"/>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a:extLst>
              <a:ext uri="{FF2B5EF4-FFF2-40B4-BE49-F238E27FC236}">
                <a16:creationId xmlns:a16="http://schemas.microsoft.com/office/drawing/2014/main" id="{08E8DADE-CC9C-4F25-A353-25E9895B0487}"/>
              </a:ext>
            </a:extLst>
          </p:cNvPr>
          <p:cNvSpPr>
            <a:spLocks noGrp="1"/>
          </p:cNvSpPr>
          <p:nvPr>
            <p:ph type="body" idx="1"/>
          </p:nvPr>
        </p:nvSpPr>
        <p:spPr>
          <a:xfrm>
            <a:off x="838200" y="6021859"/>
            <a:ext cx="10515600" cy="15510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3765A63-38E8-4020-8F72-8D062FD0A8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Helvetica" pitchFamily="2" charset="0"/>
              </a:defRPr>
            </a:lvl1pPr>
          </a:lstStyle>
          <a:p>
            <a:fld id="{9F9A25C5-672C-4E35-9F7F-BC00DC64B957}" type="datetimeFigureOut">
              <a:rPr lang="en-US" smtClean="0"/>
              <a:pPr/>
              <a:t>4/17/2023</a:t>
            </a:fld>
            <a:endParaRPr lang="en-US" dirty="0"/>
          </a:p>
        </p:txBody>
      </p:sp>
      <p:sp>
        <p:nvSpPr>
          <p:cNvPr id="5" name="Footer Placeholder 4">
            <a:extLst>
              <a:ext uri="{FF2B5EF4-FFF2-40B4-BE49-F238E27FC236}">
                <a16:creationId xmlns:a16="http://schemas.microsoft.com/office/drawing/2014/main" id="{D57FEED3-F0A6-4229-9C96-8487032E7F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Helvetica" pitchFamily="2" charset="0"/>
              </a:defRPr>
            </a:lvl1pPr>
          </a:lstStyle>
          <a:p>
            <a:endParaRPr lang="en-US" dirty="0"/>
          </a:p>
        </p:txBody>
      </p:sp>
      <p:sp>
        <p:nvSpPr>
          <p:cNvPr id="6" name="Slide Number Placeholder 5">
            <a:extLst>
              <a:ext uri="{FF2B5EF4-FFF2-40B4-BE49-F238E27FC236}">
                <a16:creationId xmlns:a16="http://schemas.microsoft.com/office/drawing/2014/main" id="{C8B3A7DF-BAB7-4C14-9459-4E9C32D959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Helvetica" pitchFamily="2" charset="0"/>
              </a:defRPr>
            </a:lvl1pPr>
          </a:lstStyle>
          <a:p>
            <a:fld id="{C3E357F2-C62D-4DA1-878F-96E3DAC274D8}" type="slidenum">
              <a:rPr lang="en-US" smtClean="0"/>
              <a:pPr/>
              <a:t>‹#›</a:t>
            </a:fld>
            <a:endParaRPr lang="en-US" dirty="0"/>
          </a:p>
        </p:txBody>
      </p:sp>
    </p:spTree>
    <p:extLst>
      <p:ext uri="{BB962C8B-B14F-4D97-AF65-F5344CB8AC3E}">
        <p14:creationId xmlns:p14="http://schemas.microsoft.com/office/powerpoint/2010/main" val="84244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lnSpc>
          <a:spcPct val="90000"/>
        </a:lnSpc>
        <a:spcBef>
          <a:spcPct val="0"/>
        </a:spcBef>
        <a:buNone/>
        <a:defRPr sz="3600" b="0" i="0" kern="1200">
          <a:solidFill>
            <a:schemeClr val="tx1"/>
          </a:solidFill>
          <a:latin typeface="Helvetica"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166C-2EAF-9FBD-F1E9-F9CAAB9C5571}"/>
              </a:ext>
            </a:extLst>
          </p:cNvPr>
          <p:cNvSpPr>
            <a:spLocks noGrp="1"/>
          </p:cNvSpPr>
          <p:nvPr>
            <p:ph type="title"/>
          </p:nvPr>
        </p:nvSpPr>
        <p:spPr/>
        <p:txBody>
          <a:bodyPr/>
          <a:lstStyle/>
          <a:p>
            <a:pPr marR="0" rtl="0"/>
            <a:r>
              <a:rPr lang="en-US" b="1" u="sng" strike="noStrike" baseline="0" dirty="0"/>
              <a:t>Opening</a:t>
            </a:r>
            <a:br>
              <a:rPr lang="en-US" u="none" strike="noStrike" baseline="0" dirty="0"/>
            </a:br>
            <a:br>
              <a:rPr lang="en-US" u="none" strike="noStrike" baseline="0" dirty="0"/>
            </a:br>
            <a:br>
              <a:rPr lang="en-US" u="none" strike="noStrike" baseline="0" dirty="0"/>
            </a:br>
            <a:r>
              <a:rPr lang="en-US" u="none" strike="noStrike" baseline="0" dirty="0"/>
              <a:t>Hey, I’m _______</a:t>
            </a:r>
          </a:p>
        </p:txBody>
      </p:sp>
      <p:sp>
        <p:nvSpPr>
          <p:cNvPr id="3" name="Text Placeholder 2">
            <a:extLst>
              <a:ext uri="{FF2B5EF4-FFF2-40B4-BE49-F238E27FC236}">
                <a16:creationId xmlns:a16="http://schemas.microsoft.com/office/drawing/2014/main" id="{A47811EB-C005-F034-5F00-038DD54ED5CA}"/>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30844009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E40EC-EE1F-2938-C241-89FE41EA9D5A}"/>
              </a:ext>
            </a:extLst>
          </p:cNvPr>
          <p:cNvSpPr>
            <a:spLocks noGrp="1"/>
          </p:cNvSpPr>
          <p:nvPr>
            <p:ph type="title"/>
          </p:nvPr>
        </p:nvSpPr>
        <p:spPr/>
        <p:txBody>
          <a:bodyPr/>
          <a:lstStyle/>
          <a:p>
            <a:pPr marR="0" rtl="0"/>
            <a:r>
              <a:rPr lang="en-US" b="1" u="sng" strike="noStrike" baseline="0" dirty="0"/>
              <a:t>Price tease </a:t>
            </a:r>
            <a:br>
              <a:rPr lang="en-US" u="none" strike="noStrike" baseline="0" dirty="0"/>
            </a:br>
            <a:br>
              <a:rPr lang="en-US" u="none" strike="noStrike" baseline="0" dirty="0"/>
            </a:br>
            <a:r>
              <a:rPr lang="en-US" u="none" strike="noStrike" baseline="0" dirty="0"/>
              <a:t>List items in your product and assign a price to each one:</a:t>
            </a:r>
            <a:br>
              <a:rPr lang="en-US" u="none" strike="noStrike" baseline="0" dirty="0"/>
            </a:br>
            <a:r>
              <a:rPr lang="en-US" u="none" strike="noStrike" baseline="0" dirty="0"/>
              <a:t> </a:t>
            </a:r>
            <a:br>
              <a:rPr lang="en-US" u="none" strike="noStrike" baseline="0" dirty="0"/>
            </a:br>
            <a:r>
              <a:rPr lang="en-US" i="1" u="none" strike="noStrike" baseline="0" dirty="0"/>
              <a:t>Listen, the total value of this package if you bought everything individually is: $x </a:t>
            </a:r>
            <a:br>
              <a:rPr lang="en-US" i="1" u="none" strike="noStrike" baseline="0" dirty="0"/>
            </a:br>
            <a:br>
              <a:rPr lang="en-US" u="none" strike="noStrike" baseline="0" dirty="0"/>
            </a:br>
            <a:r>
              <a:rPr lang="en-US" i="1" u="none" strike="noStrike" baseline="0" dirty="0"/>
              <a:t>However right now I have an even better deal coming your way so keep watching. </a:t>
            </a:r>
          </a:p>
        </p:txBody>
      </p:sp>
      <p:sp>
        <p:nvSpPr>
          <p:cNvPr id="3" name="Text Placeholder 2">
            <a:extLst>
              <a:ext uri="{FF2B5EF4-FFF2-40B4-BE49-F238E27FC236}">
                <a16:creationId xmlns:a16="http://schemas.microsoft.com/office/drawing/2014/main" id="{2BF775C9-7A7B-5D73-83D6-09B2659A259D}"/>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342640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E40EC-EE1F-2938-C241-89FE41EA9D5A}"/>
              </a:ext>
            </a:extLst>
          </p:cNvPr>
          <p:cNvSpPr>
            <a:spLocks noGrp="1"/>
          </p:cNvSpPr>
          <p:nvPr>
            <p:ph type="title"/>
          </p:nvPr>
        </p:nvSpPr>
        <p:spPr/>
        <p:txBody>
          <a:bodyPr/>
          <a:lstStyle/>
          <a:p>
            <a:pPr marR="0" rtl="0"/>
            <a:r>
              <a:rPr lang="en-US" b="1" u="sng" dirty="0"/>
              <a:t>Bonus reveal </a:t>
            </a:r>
            <a:br>
              <a:rPr lang="en-US" dirty="0"/>
            </a:br>
            <a:br>
              <a:rPr lang="en-US" dirty="0"/>
            </a:br>
            <a:r>
              <a:rPr lang="en-US" dirty="0"/>
              <a:t>First, to make sure this is the last solution you ever need for CUSTOMER PROBLEM, I'm including these super bonuses at no extra charge. </a:t>
            </a:r>
            <a:br>
              <a:rPr lang="en-US" dirty="0"/>
            </a:br>
            <a:r>
              <a:rPr lang="en-US" dirty="0"/>
              <a:t>           </a:t>
            </a:r>
            <a:br>
              <a:rPr lang="en-US" dirty="0"/>
            </a:br>
            <a:r>
              <a:rPr lang="en-US" dirty="0"/>
              <a:t> List bonuses and benefits. </a:t>
            </a:r>
            <a:endParaRPr lang="en-US" u="none" strike="noStrike" baseline="0" dirty="0"/>
          </a:p>
        </p:txBody>
      </p:sp>
      <p:sp>
        <p:nvSpPr>
          <p:cNvPr id="3" name="Text Placeholder 2">
            <a:extLst>
              <a:ext uri="{FF2B5EF4-FFF2-40B4-BE49-F238E27FC236}">
                <a16:creationId xmlns:a16="http://schemas.microsoft.com/office/drawing/2014/main" id="{2BF775C9-7A7B-5D73-83D6-09B2659A259D}"/>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2667709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D5522-EE06-BBFF-31F4-D1F50919C740}"/>
              </a:ext>
            </a:extLst>
          </p:cNvPr>
          <p:cNvSpPr>
            <a:spLocks noGrp="1"/>
          </p:cNvSpPr>
          <p:nvPr>
            <p:ph type="title"/>
          </p:nvPr>
        </p:nvSpPr>
        <p:spPr/>
        <p:txBody>
          <a:bodyPr/>
          <a:lstStyle/>
          <a:p>
            <a:pPr marR="0" rtl="0"/>
            <a:r>
              <a:rPr lang="en-US" b="1" u="sng" strike="noStrike" baseline="0" dirty="0"/>
              <a:t>Price reveal </a:t>
            </a:r>
            <a:br>
              <a:rPr lang="en-US" u="none" strike="noStrike" baseline="0" dirty="0"/>
            </a:br>
            <a:br>
              <a:rPr lang="en-US" u="none" strike="noStrike" baseline="0" dirty="0"/>
            </a:br>
            <a:r>
              <a:rPr lang="en-US" u="none" strike="noStrike" baseline="0" dirty="0"/>
              <a:t>Act right now during this limited, exclusive promotion and you can have PRODUCT NAME plus all the bonuses for the low price of only $x. </a:t>
            </a:r>
          </a:p>
        </p:txBody>
      </p:sp>
      <p:sp>
        <p:nvSpPr>
          <p:cNvPr id="3" name="Text Placeholder 2">
            <a:extLst>
              <a:ext uri="{FF2B5EF4-FFF2-40B4-BE49-F238E27FC236}">
                <a16:creationId xmlns:a16="http://schemas.microsoft.com/office/drawing/2014/main" id="{2575F17E-C29B-A836-2230-FC31ED494FE8}"/>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4526396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D5522-EE06-BBFF-31F4-D1F50919C740}"/>
              </a:ext>
            </a:extLst>
          </p:cNvPr>
          <p:cNvSpPr>
            <a:spLocks noGrp="1"/>
          </p:cNvSpPr>
          <p:nvPr>
            <p:ph type="title"/>
          </p:nvPr>
        </p:nvSpPr>
        <p:spPr/>
        <p:txBody>
          <a:bodyPr/>
          <a:lstStyle/>
          <a:p>
            <a:pPr marR="0" rtl="0"/>
            <a:r>
              <a:rPr lang="en-US" sz="2800" b="1" u="sng" dirty="0"/>
              <a:t>Guarantee</a:t>
            </a:r>
            <a:r>
              <a:rPr lang="en-US" sz="2800" dirty="0"/>
              <a:t> </a:t>
            </a:r>
            <a:br>
              <a:rPr lang="en-US" sz="2800" dirty="0"/>
            </a:br>
            <a:br>
              <a:rPr lang="en-US" sz="2800" dirty="0"/>
            </a:br>
            <a:r>
              <a:rPr lang="en-US" sz="2800" b="1" dirty="0"/>
              <a:t>Listen</a:t>
            </a:r>
            <a:r>
              <a:rPr lang="en-US" sz="2800" dirty="0"/>
              <a:t>: Don't decide right now </a:t>
            </a:r>
            <a:br>
              <a:rPr lang="en-US" sz="2800" dirty="0"/>
            </a:br>
            <a:br>
              <a:rPr lang="en-US" sz="2800" dirty="0"/>
            </a:br>
            <a:r>
              <a:rPr lang="en-US" sz="2800" dirty="0"/>
              <a:t>Take advantage of our 60 day guarantee.</a:t>
            </a:r>
            <a:br>
              <a:rPr lang="en-US" sz="2800" dirty="0"/>
            </a:br>
            <a:r>
              <a:rPr lang="en-US" sz="2800" dirty="0"/>
              <a:t> </a:t>
            </a:r>
            <a:br>
              <a:rPr lang="en-US" sz="2800" dirty="0"/>
            </a:br>
            <a:r>
              <a:rPr lang="en-US" sz="2800" dirty="0"/>
              <a:t>Just try PRODUCT NAME on me for a full 60 days. </a:t>
            </a:r>
            <a:br>
              <a:rPr lang="en-US" sz="2800" dirty="0"/>
            </a:br>
            <a:r>
              <a:rPr lang="en-US" sz="2800" dirty="0"/>
              <a:t>If you are not bouncing off the walls thrilled </a:t>
            </a:r>
            <a:br>
              <a:rPr lang="en-US" sz="2800" dirty="0"/>
            </a:br>
            <a:r>
              <a:rPr lang="en-US" sz="2800" dirty="0"/>
              <a:t>with the results you receive </a:t>
            </a:r>
            <a:br>
              <a:rPr lang="en-US" sz="2800" dirty="0"/>
            </a:br>
            <a:br>
              <a:rPr lang="en-US" sz="2800" dirty="0"/>
            </a:br>
            <a:r>
              <a:rPr lang="en-US" sz="2800" dirty="0"/>
              <a:t>Just send me an email and I will send you back every penny. </a:t>
            </a:r>
            <a:br>
              <a:rPr lang="en-US" sz="2800" dirty="0"/>
            </a:br>
            <a:br>
              <a:rPr lang="en-US" sz="2800" dirty="0"/>
            </a:br>
            <a:r>
              <a:rPr lang="en-US" sz="2800" dirty="0"/>
              <a:t>You can even keep your copy of </a:t>
            </a:r>
            <a:br>
              <a:rPr lang="en-US" sz="2800" dirty="0"/>
            </a:br>
            <a:r>
              <a:rPr lang="en-US" sz="2800" dirty="0"/>
              <a:t>PRODUCT NAME just for trying it out. </a:t>
            </a:r>
            <a:endParaRPr lang="en-US" sz="2800" u="none" strike="noStrike" baseline="0" dirty="0"/>
          </a:p>
        </p:txBody>
      </p:sp>
      <p:sp>
        <p:nvSpPr>
          <p:cNvPr id="3" name="Text Placeholder 2">
            <a:extLst>
              <a:ext uri="{FF2B5EF4-FFF2-40B4-BE49-F238E27FC236}">
                <a16:creationId xmlns:a16="http://schemas.microsoft.com/office/drawing/2014/main" id="{2575F17E-C29B-A836-2230-FC31ED494FE8}"/>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3461900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6E374-420C-CC51-090A-BB3BC7BBF367}"/>
              </a:ext>
            </a:extLst>
          </p:cNvPr>
          <p:cNvSpPr>
            <a:spLocks noGrp="1"/>
          </p:cNvSpPr>
          <p:nvPr>
            <p:ph type="title"/>
          </p:nvPr>
        </p:nvSpPr>
        <p:spPr/>
        <p:txBody>
          <a:bodyPr/>
          <a:lstStyle/>
          <a:p>
            <a:pPr marR="0" rtl="0"/>
            <a:r>
              <a:rPr lang="en-US" u="none" strike="noStrike" baseline="0" dirty="0"/>
              <a:t> </a:t>
            </a:r>
            <a:r>
              <a:rPr lang="en-US" b="1" u="sng" strike="noStrike" baseline="0" dirty="0"/>
              <a:t>Scarcity</a:t>
            </a:r>
            <a:r>
              <a:rPr lang="en-US" u="none" strike="noStrike" baseline="0" dirty="0"/>
              <a:t> </a:t>
            </a:r>
            <a:br>
              <a:rPr lang="en-US" u="none" strike="noStrike" baseline="0" dirty="0"/>
            </a:br>
            <a:br>
              <a:rPr lang="en-US" u="none" strike="noStrike" baseline="0" dirty="0"/>
            </a:br>
            <a:r>
              <a:rPr lang="en-US" u="none" strike="noStrike" baseline="0" dirty="0"/>
              <a:t>You must </a:t>
            </a:r>
            <a:r>
              <a:rPr lang="en-US" b="1" u="none" strike="noStrike" baseline="0" dirty="0"/>
              <a:t>act now </a:t>
            </a:r>
            <a:r>
              <a:rPr lang="en-US" u="none" strike="noStrike" baseline="0" dirty="0"/>
              <a:t>however, because this</a:t>
            </a:r>
            <a:br>
              <a:rPr lang="en-US" u="none" strike="noStrike" baseline="0" dirty="0"/>
            </a:br>
            <a:r>
              <a:rPr lang="en-US" u="none" strike="noStrike" baseline="0" dirty="0"/>
              <a:t> offer is only available on this page…</a:t>
            </a:r>
          </a:p>
        </p:txBody>
      </p:sp>
      <p:sp>
        <p:nvSpPr>
          <p:cNvPr id="3" name="Text Placeholder 2">
            <a:extLst>
              <a:ext uri="{FF2B5EF4-FFF2-40B4-BE49-F238E27FC236}">
                <a16:creationId xmlns:a16="http://schemas.microsoft.com/office/drawing/2014/main" id="{9F3C01C3-AE9B-FEA2-4937-927C3411DF18}"/>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2162811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53B12-8522-42C7-2FE4-1785681BF88A}"/>
              </a:ext>
            </a:extLst>
          </p:cNvPr>
          <p:cNvSpPr>
            <a:spLocks noGrp="1"/>
          </p:cNvSpPr>
          <p:nvPr>
            <p:ph type="title"/>
          </p:nvPr>
        </p:nvSpPr>
        <p:spPr/>
        <p:txBody>
          <a:bodyPr/>
          <a:lstStyle/>
          <a:p>
            <a:pPr marR="0" rtl="0"/>
            <a:r>
              <a:rPr lang="en-US" b="1" u="sng" strike="noStrike" baseline="0" dirty="0"/>
              <a:t>Close</a:t>
            </a:r>
            <a:r>
              <a:rPr lang="en-US" u="none" strike="noStrike" baseline="0" dirty="0"/>
              <a:t> </a:t>
            </a:r>
            <a:br>
              <a:rPr lang="en-US" u="none" strike="noStrike" baseline="0" dirty="0"/>
            </a:br>
            <a:br>
              <a:rPr lang="en-US" u="none" strike="noStrike" baseline="0" dirty="0"/>
            </a:br>
            <a:r>
              <a:rPr lang="en-US" u="none" strike="noStrike" baseline="0" dirty="0"/>
              <a:t>Look below this video now. </a:t>
            </a:r>
            <a:br>
              <a:rPr lang="en-US" u="none" strike="noStrike" baseline="0" dirty="0"/>
            </a:br>
            <a:br>
              <a:rPr lang="en-US" u="none" strike="noStrike" baseline="0" dirty="0"/>
            </a:br>
            <a:r>
              <a:rPr lang="en-US" u="none" strike="noStrike" baseline="0" dirty="0"/>
              <a:t>Click on the add to cart button you see below</a:t>
            </a:r>
            <a:br>
              <a:rPr lang="en-US" u="none" strike="noStrike" baseline="0" dirty="0"/>
            </a:br>
            <a:r>
              <a:rPr lang="en-US" u="none" strike="noStrike" baseline="0" dirty="0"/>
              <a:t> </a:t>
            </a:r>
            <a:br>
              <a:rPr lang="en-US" u="none" strike="noStrike" baseline="0" dirty="0"/>
            </a:br>
            <a:r>
              <a:rPr lang="en-US" u="none" strike="noStrike" baseline="0" dirty="0"/>
              <a:t>Complete the secure checkout on the next screen</a:t>
            </a:r>
            <a:br>
              <a:rPr lang="en-US" u="none" strike="noStrike" baseline="0" dirty="0"/>
            </a:br>
            <a:r>
              <a:rPr lang="en-US" u="none" strike="noStrike" baseline="0" dirty="0"/>
              <a:t> </a:t>
            </a:r>
            <a:br>
              <a:rPr lang="en-US" u="none" strike="noStrike" baseline="0" dirty="0"/>
            </a:br>
            <a:r>
              <a:rPr lang="en-US" u="none" strike="noStrike" baseline="0" dirty="0"/>
              <a:t>And I will see you on the next page with some even more surprises for you. </a:t>
            </a:r>
          </a:p>
        </p:txBody>
      </p:sp>
      <p:sp>
        <p:nvSpPr>
          <p:cNvPr id="3" name="Text Placeholder 2">
            <a:extLst>
              <a:ext uri="{FF2B5EF4-FFF2-40B4-BE49-F238E27FC236}">
                <a16:creationId xmlns:a16="http://schemas.microsoft.com/office/drawing/2014/main" id="{F89A9407-7865-0C82-1F51-484BE905075E}"/>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2588754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62731-8DB4-ADBB-4178-A7E28BD03E01}"/>
              </a:ext>
            </a:extLst>
          </p:cNvPr>
          <p:cNvSpPr>
            <a:spLocks noGrp="1"/>
          </p:cNvSpPr>
          <p:nvPr>
            <p:ph type="title"/>
          </p:nvPr>
        </p:nvSpPr>
        <p:spPr/>
        <p:txBody>
          <a:bodyPr/>
          <a:lstStyle/>
          <a:p>
            <a:pPr marR="0" rtl="0"/>
            <a:r>
              <a:rPr lang="en-US" b="1" u="sng" strike="noStrike" baseline="0" dirty="0"/>
              <a:t>FAQ</a:t>
            </a:r>
            <a:br>
              <a:rPr lang="en-US" u="none" strike="noStrike" baseline="0" dirty="0"/>
            </a:br>
            <a:br>
              <a:rPr lang="en-US" u="none" strike="noStrike" baseline="0" dirty="0"/>
            </a:br>
            <a:r>
              <a:rPr lang="en-US" i="1" u="none" strike="noStrike" baseline="0" dirty="0"/>
              <a:t>Have a 5 – second pause after the last close </a:t>
            </a:r>
            <a:br>
              <a:rPr lang="en-US" u="none" strike="noStrike" baseline="0" dirty="0"/>
            </a:br>
            <a:br>
              <a:rPr lang="en-US" u="none" strike="noStrike" baseline="0" dirty="0"/>
            </a:br>
            <a:r>
              <a:rPr lang="en-US" u="none" strike="noStrike" baseline="0" dirty="0"/>
              <a:t>If you're still watching, I bet you have some questions about PRODUCT NAME. </a:t>
            </a:r>
            <a:br>
              <a:rPr lang="en-US" u="none" strike="noStrike" baseline="0" dirty="0"/>
            </a:br>
            <a:br>
              <a:rPr lang="en-US" u="none" strike="noStrike" baseline="0" dirty="0"/>
            </a:br>
            <a:r>
              <a:rPr lang="en-US" u="none" strike="noStrike" baseline="0" dirty="0"/>
              <a:t>Here are some questions I've gotten from savvy customers in the past: </a:t>
            </a:r>
          </a:p>
        </p:txBody>
      </p:sp>
      <p:sp>
        <p:nvSpPr>
          <p:cNvPr id="3" name="Text Placeholder 2">
            <a:extLst>
              <a:ext uri="{FF2B5EF4-FFF2-40B4-BE49-F238E27FC236}">
                <a16:creationId xmlns:a16="http://schemas.microsoft.com/office/drawing/2014/main" id="{1BE7D392-42C8-EADE-0FAF-C315FBD98E9D}"/>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3781102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DE9BA-F918-B298-5AB6-227E7BCC7CA7}"/>
              </a:ext>
            </a:extLst>
          </p:cNvPr>
          <p:cNvSpPr>
            <a:spLocks noGrp="1"/>
          </p:cNvSpPr>
          <p:nvPr>
            <p:ph type="title"/>
          </p:nvPr>
        </p:nvSpPr>
        <p:spPr/>
        <p:txBody>
          <a:bodyPr/>
          <a:lstStyle/>
          <a:p>
            <a:pPr marR="0" rtl="0"/>
            <a:r>
              <a:rPr lang="en-US" b="1" u="sng" strike="noStrike" baseline="0" dirty="0"/>
              <a:t>Final Close</a:t>
            </a:r>
            <a:br>
              <a:rPr lang="en-US" u="none" strike="noStrike" baseline="0" dirty="0"/>
            </a:br>
            <a:br>
              <a:rPr lang="en-US" u="none" strike="noStrike" baseline="0" dirty="0"/>
            </a:br>
            <a:r>
              <a:rPr lang="en-US" u="none" strike="noStrike" baseline="0" dirty="0"/>
              <a:t>Look, now is your last chance to get [Product Name] and get [restate USP]…</a:t>
            </a:r>
            <a:br>
              <a:rPr lang="en-US" u="none" strike="noStrike" baseline="0" dirty="0"/>
            </a:br>
            <a:br>
              <a:rPr lang="en-US" u="none" strike="noStrike" baseline="0" dirty="0"/>
            </a:br>
            <a:r>
              <a:rPr lang="en-US" u="none" strike="noStrike" baseline="0" dirty="0"/>
              <a:t>Make the only smart move you can and</a:t>
            </a:r>
            <a:br>
              <a:rPr lang="en-US" u="none" strike="noStrike" baseline="0" dirty="0"/>
            </a:br>
            <a:r>
              <a:rPr lang="en-US" u="none" strike="noStrike" baseline="0" dirty="0"/>
              <a:t>click the button below now…</a:t>
            </a:r>
          </a:p>
        </p:txBody>
      </p:sp>
      <p:sp>
        <p:nvSpPr>
          <p:cNvPr id="3" name="Text Placeholder 2">
            <a:extLst>
              <a:ext uri="{FF2B5EF4-FFF2-40B4-BE49-F238E27FC236}">
                <a16:creationId xmlns:a16="http://schemas.microsoft.com/office/drawing/2014/main" id="{9951DEA1-A972-A7E6-4587-5D25FA92B48D}"/>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3623326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DE9BA-F918-B298-5AB6-227E7BCC7CA7}"/>
              </a:ext>
            </a:extLst>
          </p:cNvPr>
          <p:cNvSpPr>
            <a:spLocks noGrp="1"/>
          </p:cNvSpPr>
          <p:nvPr>
            <p:ph type="title"/>
          </p:nvPr>
        </p:nvSpPr>
        <p:spPr/>
        <p:txBody>
          <a:bodyPr/>
          <a:lstStyle/>
          <a:p>
            <a:pPr marR="0" rtl="0"/>
            <a:r>
              <a:rPr lang="en-US" u="none" strike="noStrike" baseline="0" dirty="0"/>
              <a:t>/////</a:t>
            </a:r>
            <a:br>
              <a:rPr lang="en-US" u="none" strike="noStrike" baseline="0" dirty="0"/>
            </a:br>
            <a:r>
              <a:rPr lang="en-US" u="none" strike="noStrike" baseline="0" dirty="0"/>
              <a:t>The following slides provide formatting</a:t>
            </a:r>
            <a:br>
              <a:rPr lang="en-US" u="none" strike="noStrike" baseline="0" dirty="0"/>
            </a:br>
            <a:r>
              <a:rPr lang="en-US" u="none" strike="noStrike" baseline="0" dirty="0"/>
              <a:t>and style tips for the producer:</a:t>
            </a:r>
            <a:br>
              <a:rPr lang="en-US" u="none" strike="noStrike" baseline="0" dirty="0"/>
            </a:br>
            <a:r>
              <a:rPr lang="en-US" u="none" strike="noStrike" baseline="0" dirty="0"/>
              <a:t>/////</a:t>
            </a:r>
          </a:p>
        </p:txBody>
      </p:sp>
      <p:sp>
        <p:nvSpPr>
          <p:cNvPr id="3" name="Text Placeholder 2">
            <a:extLst>
              <a:ext uri="{FF2B5EF4-FFF2-40B4-BE49-F238E27FC236}">
                <a16:creationId xmlns:a16="http://schemas.microsoft.com/office/drawing/2014/main" id="{9951DEA1-A972-A7E6-4587-5D25FA92B48D}"/>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2938047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F5C30-0315-2FE0-0B1F-567CB125CD2B}"/>
              </a:ext>
            </a:extLst>
          </p:cNvPr>
          <p:cNvSpPr>
            <a:spLocks noGrp="1"/>
          </p:cNvSpPr>
          <p:nvPr>
            <p:ph type="title"/>
          </p:nvPr>
        </p:nvSpPr>
        <p:spPr/>
        <p:txBody>
          <a:bodyPr/>
          <a:lstStyle/>
          <a:p>
            <a:pPr marR="0" rtl="0"/>
            <a:r>
              <a:rPr lang="en-US" dirty="0"/>
              <a:t>Use of the arrow helps to draw attention to buttons and other calls to action:</a:t>
            </a:r>
            <a:endParaRPr lang="en-US" u="none" strike="noStrike" baseline="0" dirty="0"/>
          </a:p>
        </p:txBody>
      </p:sp>
      <p:sp>
        <p:nvSpPr>
          <p:cNvPr id="3" name="Text Placeholder 2">
            <a:extLst>
              <a:ext uri="{FF2B5EF4-FFF2-40B4-BE49-F238E27FC236}">
                <a16:creationId xmlns:a16="http://schemas.microsoft.com/office/drawing/2014/main" id="{963C711A-0353-2E67-0BE9-E80FEAAE2EEE}"/>
              </a:ext>
            </a:extLst>
          </p:cNvPr>
          <p:cNvSpPr>
            <a:spLocks noGrp="1"/>
          </p:cNvSpPr>
          <p:nvPr>
            <p:ph type="body" idx="1"/>
          </p:nvPr>
        </p:nvSpPr>
        <p:spPr/>
        <p:txBody>
          <a:bodyPr>
            <a:normAutofit fontScale="25000" lnSpcReduction="20000"/>
          </a:bodyPr>
          <a:lstStyle/>
          <a:p>
            <a:endParaRPr lang="en-CO"/>
          </a:p>
        </p:txBody>
      </p:sp>
      <p:pic>
        <p:nvPicPr>
          <p:cNvPr id="4" name="Picture 3" descr="Shape, arrow&#10;&#10;Description automatically generated">
            <a:extLst>
              <a:ext uri="{FF2B5EF4-FFF2-40B4-BE49-F238E27FC236}">
                <a16:creationId xmlns:a16="http://schemas.microsoft.com/office/drawing/2014/main" id="{050796D2-1A97-0CF9-0AD2-ED93773A83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2748" y="4169246"/>
            <a:ext cx="1966504" cy="2283865"/>
          </a:xfrm>
          <a:prstGeom prst="rect">
            <a:avLst/>
          </a:prstGeom>
        </p:spPr>
      </p:pic>
    </p:spTree>
    <p:extLst>
      <p:ext uri="{BB962C8B-B14F-4D97-AF65-F5344CB8AC3E}">
        <p14:creationId xmlns:p14="http://schemas.microsoft.com/office/powerpoint/2010/main" val="933990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0336A-3F47-07AD-BE25-9D5AD6B14BD8}"/>
              </a:ext>
            </a:extLst>
          </p:cNvPr>
          <p:cNvSpPr>
            <a:spLocks noGrp="1"/>
          </p:cNvSpPr>
          <p:nvPr>
            <p:ph type="title"/>
          </p:nvPr>
        </p:nvSpPr>
        <p:spPr/>
        <p:txBody>
          <a:bodyPr/>
          <a:lstStyle/>
          <a:p>
            <a:pPr marR="0" rtl="0"/>
            <a:r>
              <a:rPr lang="en-US" b="1" u="sng" strike="noStrike" baseline="0" dirty="0"/>
              <a:t>Opening</a:t>
            </a:r>
            <a:br>
              <a:rPr lang="en-US" u="none" strike="noStrike" baseline="0" dirty="0"/>
            </a:br>
            <a:br>
              <a:rPr lang="en-US" u="none" strike="noStrike" baseline="0" dirty="0"/>
            </a:br>
            <a:br>
              <a:rPr lang="en-US" u="none" strike="noStrike" baseline="0" dirty="0"/>
            </a:br>
            <a:r>
              <a:rPr lang="en-US" u="none" strike="noStrike" baseline="0" dirty="0"/>
              <a:t>And if you ever wanted to ______ then you need to watch this important presentation… </a:t>
            </a:r>
          </a:p>
        </p:txBody>
      </p:sp>
      <p:sp>
        <p:nvSpPr>
          <p:cNvPr id="3" name="Text Placeholder 2">
            <a:extLst>
              <a:ext uri="{FF2B5EF4-FFF2-40B4-BE49-F238E27FC236}">
                <a16:creationId xmlns:a16="http://schemas.microsoft.com/office/drawing/2014/main" id="{02DE253A-2052-ACFB-C868-CB9BD5A9A9B8}"/>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17187601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F5C30-0315-2FE0-0B1F-567CB125CD2B}"/>
              </a:ext>
            </a:extLst>
          </p:cNvPr>
          <p:cNvSpPr>
            <a:spLocks noGrp="1"/>
          </p:cNvSpPr>
          <p:nvPr>
            <p:ph type="title"/>
          </p:nvPr>
        </p:nvSpPr>
        <p:spPr/>
        <p:txBody>
          <a:bodyPr/>
          <a:lstStyle/>
          <a:p>
            <a:pPr marR="0" rtl="0"/>
            <a:r>
              <a:rPr lang="en-US" dirty="0"/>
              <a:t>Slide text is centered text.</a:t>
            </a:r>
            <a:endParaRPr lang="en-US" u="none" strike="noStrike" baseline="0" dirty="0"/>
          </a:p>
        </p:txBody>
      </p:sp>
      <p:sp>
        <p:nvSpPr>
          <p:cNvPr id="3" name="Text Placeholder 2">
            <a:extLst>
              <a:ext uri="{FF2B5EF4-FFF2-40B4-BE49-F238E27FC236}">
                <a16:creationId xmlns:a16="http://schemas.microsoft.com/office/drawing/2014/main" id="{963C711A-0353-2E67-0BE9-E80FEAAE2EEE}"/>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14617634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F5C30-0315-2FE0-0B1F-567CB125CD2B}"/>
              </a:ext>
            </a:extLst>
          </p:cNvPr>
          <p:cNvSpPr>
            <a:spLocks noGrp="1"/>
          </p:cNvSpPr>
          <p:nvPr>
            <p:ph type="title"/>
          </p:nvPr>
        </p:nvSpPr>
        <p:spPr/>
        <p:txBody>
          <a:bodyPr/>
          <a:lstStyle/>
          <a:p>
            <a:pPr marR="0" rtl="0"/>
            <a:r>
              <a:rPr lang="en-US" dirty="0"/>
              <a:t>Multiple line text should be centered and formatted</a:t>
            </a:r>
            <a:br>
              <a:rPr lang="en-US" dirty="0"/>
            </a:br>
            <a:r>
              <a:rPr lang="en-US" dirty="0"/>
              <a:t>to look like a descending pyramid…</a:t>
            </a:r>
            <a:endParaRPr lang="en-US" u="none" strike="noStrike" baseline="0" dirty="0"/>
          </a:p>
        </p:txBody>
      </p:sp>
      <p:sp>
        <p:nvSpPr>
          <p:cNvPr id="3" name="Text Placeholder 2">
            <a:extLst>
              <a:ext uri="{FF2B5EF4-FFF2-40B4-BE49-F238E27FC236}">
                <a16:creationId xmlns:a16="http://schemas.microsoft.com/office/drawing/2014/main" id="{963C711A-0353-2E67-0BE9-E80FEAAE2EEE}"/>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772055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F5C30-0315-2FE0-0B1F-567CB125CD2B}"/>
              </a:ext>
            </a:extLst>
          </p:cNvPr>
          <p:cNvSpPr>
            <a:spLocks noGrp="1"/>
          </p:cNvSpPr>
          <p:nvPr>
            <p:ph type="title"/>
          </p:nvPr>
        </p:nvSpPr>
        <p:spPr/>
        <p:txBody>
          <a:bodyPr/>
          <a:lstStyle/>
          <a:p>
            <a:pPr marR="0" rtl="0"/>
            <a:r>
              <a:rPr lang="en-US" dirty="0"/>
              <a:t>Multi-line text should NOT  </a:t>
            </a:r>
            <a:br>
              <a:rPr lang="en-US" dirty="0"/>
            </a:br>
            <a:r>
              <a:rPr lang="en-US" dirty="0"/>
              <a:t>hang a single word on a </a:t>
            </a:r>
            <a:br>
              <a:rPr lang="en-US" dirty="0"/>
            </a:br>
            <a:r>
              <a:rPr lang="en-US" dirty="0"/>
              <a:t>line…**</a:t>
            </a:r>
            <a:endParaRPr lang="en-US" u="none" strike="noStrike" baseline="0" dirty="0"/>
          </a:p>
        </p:txBody>
      </p:sp>
      <p:sp>
        <p:nvSpPr>
          <p:cNvPr id="3" name="Text Placeholder 2">
            <a:extLst>
              <a:ext uri="{FF2B5EF4-FFF2-40B4-BE49-F238E27FC236}">
                <a16:creationId xmlns:a16="http://schemas.microsoft.com/office/drawing/2014/main" id="{963C711A-0353-2E67-0BE9-E80FEAAE2EEE}"/>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3264024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F5C30-0315-2FE0-0B1F-567CB125CD2B}"/>
              </a:ext>
            </a:extLst>
          </p:cNvPr>
          <p:cNvSpPr>
            <a:spLocks noGrp="1"/>
          </p:cNvSpPr>
          <p:nvPr>
            <p:ph type="title"/>
          </p:nvPr>
        </p:nvSpPr>
        <p:spPr/>
        <p:txBody>
          <a:bodyPr/>
          <a:lstStyle/>
          <a:p>
            <a:pPr marR="0" rtl="0"/>
            <a:r>
              <a:rPr lang="en-US" dirty="0"/>
              <a:t>Use </a:t>
            </a:r>
            <a:r>
              <a:rPr lang="en-US" b="1" dirty="0"/>
              <a:t>bold</a:t>
            </a:r>
            <a:r>
              <a:rPr lang="en-US" dirty="0"/>
              <a:t>, </a:t>
            </a:r>
            <a:r>
              <a:rPr lang="en-US" u="sng" dirty="0"/>
              <a:t>italics</a:t>
            </a:r>
            <a:r>
              <a:rPr lang="en-US" dirty="0"/>
              <a:t>, and </a:t>
            </a:r>
            <a:r>
              <a:rPr lang="en-US" u="sng" dirty="0"/>
              <a:t>underlines</a:t>
            </a:r>
            <a:r>
              <a:rPr lang="en-US" dirty="0"/>
              <a:t> for emphasis.</a:t>
            </a:r>
            <a:endParaRPr lang="en-US" u="none" strike="noStrike" baseline="0" dirty="0"/>
          </a:p>
        </p:txBody>
      </p:sp>
      <p:sp>
        <p:nvSpPr>
          <p:cNvPr id="3" name="Text Placeholder 2">
            <a:extLst>
              <a:ext uri="{FF2B5EF4-FFF2-40B4-BE49-F238E27FC236}">
                <a16:creationId xmlns:a16="http://schemas.microsoft.com/office/drawing/2014/main" id="{963C711A-0353-2E67-0BE9-E80FEAAE2EEE}"/>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18727036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F5C30-0315-2FE0-0B1F-567CB125CD2B}"/>
              </a:ext>
            </a:extLst>
          </p:cNvPr>
          <p:cNvSpPr>
            <a:spLocks noGrp="1"/>
          </p:cNvSpPr>
          <p:nvPr>
            <p:ph type="title"/>
          </p:nvPr>
        </p:nvSpPr>
        <p:spPr/>
        <p:txBody>
          <a:bodyPr/>
          <a:lstStyle/>
          <a:p>
            <a:pPr marR="0" rtl="0"/>
            <a:r>
              <a:rPr lang="en-US" dirty="0"/>
              <a:t>You can also use </a:t>
            </a:r>
            <a:r>
              <a:rPr lang="en-US" b="1" dirty="0">
                <a:solidFill>
                  <a:srgbClr val="C00000"/>
                </a:solidFill>
              </a:rPr>
              <a:t>color</a:t>
            </a:r>
            <a:r>
              <a:rPr lang="en-US" dirty="0"/>
              <a:t> and </a:t>
            </a:r>
            <a:r>
              <a:rPr lang="en-US" b="1" dirty="0">
                <a:solidFill>
                  <a:srgbClr val="C00000"/>
                </a:solidFill>
              </a:rPr>
              <a:t>bold</a:t>
            </a:r>
            <a:r>
              <a:rPr lang="en-US" dirty="0"/>
              <a:t> </a:t>
            </a:r>
            <a:br>
              <a:rPr lang="en-US" dirty="0"/>
            </a:br>
            <a:r>
              <a:rPr lang="en-US" dirty="0"/>
              <a:t>to make text stand out…</a:t>
            </a:r>
            <a:endParaRPr lang="en-US" u="none" strike="noStrike" baseline="0" dirty="0"/>
          </a:p>
        </p:txBody>
      </p:sp>
      <p:sp>
        <p:nvSpPr>
          <p:cNvPr id="3" name="Text Placeholder 2">
            <a:extLst>
              <a:ext uri="{FF2B5EF4-FFF2-40B4-BE49-F238E27FC236}">
                <a16:creationId xmlns:a16="http://schemas.microsoft.com/office/drawing/2014/main" id="{963C711A-0353-2E67-0BE9-E80FEAAE2EEE}"/>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36777178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F5C30-0315-2FE0-0B1F-567CB125CD2B}"/>
              </a:ext>
            </a:extLst>
          </p:cNvPr>
          <p:cNvSpPr>
            <a:spLocks noGrp="1"/>
          </p:cNvSpPr>
          <p:nvPr>
            <p:ph type="title"/>
          </p:nvPr>
        </p:nvSpPr>
        <p:spPr/>
        <p:txBody>
          <a:bodyPr/>
          <a:lstStyle/>
          <a:p>
            <a:pPr marR="0" rtl="0"/>
            <a:r>
              <a:rPr lang="en-US" dirty="0"/>
              <a:t>Use … at the end of every paragraph…</a:t>
            </a:r>
            <a:endParaRPr lang="en-US" u="none" strike="noStrike" baseline="0" dirty="0"/>
          </a:p>
        </p:txBody>
      </p:sp>
      <p:sp>
        <p:nvSpPr>
          <p:cNvPr id="3" name="Text Placeholder 2">
            <a:extLst>
              <a:ext uri="{FF2B5EF4-FFF2-40B4-BE49-F238E27FC236}">
                <a16:creationId xmlns:a16="http://schemas.microsoft.com/office/drawing/2014/main" id="{963C711A-0353-2E67-0BE9-E80FEAAE2EEE}"/>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6177511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F5C30-0315-2FE0-0B1F-567CB125CD2B}"/>
              </a:ext>
            </a:extLst>
          </p:cNvPr>
          <p:cNvSpPr>
            <a:spLocks noGrp="1"/>
          </p:cNvSpPr>
          <p:nvPr>
            <p:ph type="title"/>
          </p:nvPr>
        </p:nvSpPr>
        <p:spPr>
          <a:xfrm>
            <a:off x="838200" y="5139366"/>
            <a:ext cx="10515600" cy="1205057"/>
          </a:xfrm>
        </p:spPr>
        <p:txBody>
          <a:bodyPr/>
          <a:lstStyle/>
          <a:p>
            <a:pPr marR="0" rtl="0"/>
            <a:r>
              <a:rPr lang="en-US" u="none" strike="noStrike" baseline="0" dirty="0"/>
              <a:t>Slides with images should </a:t>
            </a:r>
            <a:r>
              <a:rPr lang="en-US" dirty="0"/>
              <a:t>use the rules of thirds. Text at the bottom, image on top…</a:t>
            </a:r>
            <a:endParaRPr lang="en-US" u="none" strike="noStrike" baseline="0" dirty="0"/>
          </a:p>
        </p:txBody>
      </p:sp>
      <p:sp>
        <p:nvSpPr>
          <p:cNvPr id="3" name="Text Placeholder 2">
            <a:extLst>
              <a:ext uri="{FF2B5EF4-FFF2-40B4-BE49-F238E27FC236}">
                <a16:creationId xmlns:a16="http://schemas.microsoft.com/office/drawing/2014/main" id="{963C711A-0353-2E67-0BE9-E80FEAAE2EEE}"/>
              </a:ext>
            </a:extLst>
          </p:cNvPr>
          <p:cNvSpPr>
            <a:spLocks noGrp="1"/>
          </p:cNvSpPr>
          <p:nvPr>
            <p:ph type="body" idx="1"/>
          </p:nvPr>
        </p:nvSpPr>
        <p:spPr/>
        <p:txBody>
          <a:bodyPr>
            <a:normAutofit fontScale="25000" lnSpcReduction="20000"/>
          </a:bodyPr>
          <a:lstStyle/>
          <a:p>
            <a:endParaRPr lang="en-CO"/>
          </a:p>
        </p:txBody>
      </p:sp>
      <p:sp>
        <p:nvSpPr>
          <p:cNvPr id="4" name="Rectangle: Rounded Corners 3">
            <a:extLst>
              <a:ext uri="{FF2B5EF4-FFF2-40B4-BE49-F238E27FC236}">
                <a16:creationId xmlns:a16="http://schemas.microsoft.com/office/drawing/2014/main" id="{195750C1-3017-41B4-DA64-4EC88003FBDD}"/>
              </a:ext>
            </a:extLst>
          </p:cNvPr>
          <p:cNvSpPr/>
          <p:nvPr/>
        </p:nvSpPr>
        <p:spPr>
          <a:xfrm>
            <a:off x="1549101" y="1054249"/>
            <a:ext cx="9187031" cy="31842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Image Placeholder</a:t>
            </a:r>
          </a:p>
        </p:txBody>
      </p:sp>
    </p:spTree>
    <p:extLst>
      <p:ext uri="{BB962C8B-B14F-4D97-AF65-F5344CB8AC3E}">
        <p14:creationId xmlns:p14="http://schemas.microsoft.com/office/powerpoint/2010/main" val="41123272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F5C30-0315-2FE0-0B1F-567CB125CD2B}"/>
              </a:ext>
            </a:extLst>
          </p:cNvPr>
          <p:cNvSpPr>
            <a:spLocks noGrp="1"/>
          </p:cNvSpPr>
          <p:nvPr>
            <p:ph type="title"/>
          </p:nvPr>
        </p:nvSpPr>
        <p:spPr/>
        <p:txBody>
          <a:bodyPr/>
          <a:lstStyle/>
          <a:p>
            <a:pPr marR="0" rtl="0"/>
            <a:r>
              <a:rPr lang="en-US" dirty="0"/>
              <a:t>Avoid adding too much text to the slide. </a:t>
            </a:r>
            <a:br>
              <a:rPr lang="en-US" dirty="0"/>
            </a:br>
            <a:r>
              <a:rPr lang="en-US" dirty="0"/>
              <a:t>2 to 3 lines at the maximum.</a:t>
            </a:r>
            <a:endParaRPr lang="en-US" u="none" strike="noStrike" baseline="0" dirty="0"/>
          </a:p>
        </p:txBody>
      </p:sp>
      <p:sp>
        <p:nvSpPr>
          <p:cNvPr id="3" name="Text Placeholder 2">
            <a:extLst>
              <a:ext uri="{FF2B5EF4-FFF2-40B4-BE49-F238E27FC236}">
                <a16:creationId xmlns:a16="http://schemas.microsoft.com/office/drawing/2014/main" id="{963C711A-0353-2E67-0BE9-E80FEAAE2EEE}"/>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4285030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CFE1F-5F47-2809-F452-31F1C086A95B}"/>
              </a:ext>
            </a:extLst>
          </p:cNvPr>
          <p:cNvSpPr>
            <a:spLocks noGrp="1"/>
          </p:cNvSpPr>
          <p:nvPr>
            <p:ph type="title"/>
          </p:nvPr>
        </p:nvSpPr>
        <p:spPr/>
        <p:txBody>
          <a:bodyPr/>
          <a:lstStyle/>
          <a:p>
            <a:pPr marR="0" rtl="0"/>
            <a:r>
              <a:rPr lang="en-US" b="1" u="sng" strike="noStrike" baseline="0" dirty="0"/>
              <a:t>Opening</a:t>
            </a:r>
            <a:br>
              <a:rPr lang="en-US" u="none" strike="noStrike" baseline="0" dirty="0"/>
            </a:br>
            <a:br>
              <a:rPr lang="en-US" u="none" strike="noStrike" baseline="0" dirty="0"/>
            </a:br>
            <a:r>
              <a:rPr lang="en-US" u="none" strike="noStrike" baseline="0" dirty="0"/>
              <a:t>Inside you will discover PRIMARY BENEFIT as well as SECONDARY BENEFIT all without:</a:t>
            </a:r>
          </a:p>
        </p:txBody>
      </p:sp>
      <p:sp>
        <p:nvSpPr>
          <p:cNvPr id="3" name="Text Placeholder 2">
            <a:extLst>
              <a:ext uri="{FF2B5EF4-FFF2-40B4-BE49-F238E27FC236}">
                <a16:creationId xmlns:a16="http://schemas.microsoft.com/office/drawing/2014/main" id="{7B6F1F0E-D12F-86F6-12F2-0C64D06340A9}"/>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3233469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CFE1F-5F47-2809-F452-31F1C086A95B}"/>
              </a:ext>
            </a:extLst>
          </p:cNvPr>
          <p:cNvSpPr>
            <a:spLocks noGrp="1"/>
          </p:cNvSpPr>
          <p:nvPr>
            <p:ph type="title"/>
          </p:nvPr>
        </p:nvSpPr>
        <p:spPr/>
        <p:txBody>
          <a:bodyPr/>
          <a:lstStyle/>
          <a:p>
            <a:pPr marR="0" rtl="0"/>
            <a:r>
              <a:rPr lang="en-US" b="1" u="sng" strike="noStrike" baseline="0" dirty="0"/>
              <a:t>Opening</a:t>
            </a:r>
            <a:br>
              <a:rPr lang="en-US" u="none" strike="noStrike" baseline="0" dirty="0"/>
            </a:br>
            <a:br>
              <a:rPr lang="en-US" u="none" strike="noStrike" baseline="0" dirty="0"/>
            </a:br>
            <a:r>
              <a:rPr lang="en-US" u="none" strike="noStrike" baseline="0" dirty="0"/>
              <a:t>LIST OF OBJECTIONS</a:t>
            </a:r>
          </a:p>
        </p:txBody>
      </p:sp>
      <p:sp>
        <p:nvSpPr>
          <p:cNvPr id="3" name="Text Placeholder 2">
            <a:extLst>
              <a:ext uri="{FF2B5EF4-FFF2-40B4-BE49-F238E27FC236}">
                <a16:creationId xmlns:a16="http://schemas.microsoft.com/office/drawing/2014/main" id="{7B6F1F0E-D12F-86F6-12F2-0C64D06340A9}"/>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411907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DB889-77FF-1D56-0840-EC430A09E6D6}"/>
              </a:ext>
            </a:extLst>
          </p:cNvPr>
          <p:cNvSpPr>
            <a:spLocks noGrp="1"/>
          </p:cNvSpPr>
          <p:nvPr>
            <p:ph type="title"/>
          </p:nvPr>
        </p:nvSpPr>
        <p:spPr/>
        <p:txBody>
          <a:bodyPr/>
          <a:lstStyle/>
          <a:p>
            <a:pPr marR="0" rtl="0"/>
            <a:r>
              <a:rPr lang="en-US" b="1" u="sng" strike="noStrike" baseline="0" dirty="0"/>
              <a:t>Opening</a:t>
            </a:r>
            <a:br>
              <a:rPr lang="en-US" u="none" strike="noStrike" baseline="0" dirty="0"/>
            </a:br>
            <a:br>
              <a:rPr lang="en-US" u="none" strike="noStrike" baseline="0" dirty="0"/>
            </a:br>
            <a:br>
              <a:rPr lang="en-US" u="none" strike="noStrike" baseline="0" dirty="0"/>
            </a:br>
            <a:br>
              <a:rPr lang="en-US" u="none" strike="noStrike" baseline="0" dirty="0"/>
            </a:br>
            <a:r>
              <a:rPr lang="en-US" u="none" strike="noStrike" baseline="0" dirty="0"/>
              <a:t>Watch now before this video comes down… </a:t>
            </a:r>
          </a:p>
        </p:txBody>
      </p:sp>
      <p:sp>
        <p:nvSpPr>
          <p:cNvPr id="3" name="Text Placeholder 2">
            <a:extLst>
              <a:ext uri="{FF2B5EF4-FFF2-40B4-BE49-F238E27FC236}">
                <a16:creationId xmlns:a16="http://schemas.microsoft.com/office/drawing/2014/main" id="{9D7012C3-646E-1D60-B49F-54EE1A51213E}"/>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486595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5253-288F-F7C3-83AB-2CB198D9AC77}"/>
              </a:ext>
            </a:extLst>
          </p:cNvPr>
          <p:cNvSpPr>
            <a:spLocks noGrp="1"/>
          </p:cNvSpPr>
          <p:nvPr>
            <p:ph type="title"/>
          </p:nvPr>
        </p:nvSpPr>
        <p:spPr/>
        <p:txBody>
          <a:bodyPr/>
          <a:lstStyle/>
          <a:p>
            <a:pPr marR="0" rtl="0"/>
            <a:r>
              <a:rPr lang="en-US" b="1" u="sng" strike="noStrike" baseline="0" dirty="0"/>
              <a:t>Story intro </a:t>
            </a:r>
            <a:br>
              <a:rPr lang="en-US" u="none" strike="noStrike" baseline="0" dirty="0"/>
            </a:br>
            <a:br>
              <a:rPr lang="en-US" u="none" strike="noStrike" baseline="0" dirty="0"/>
            </a:br>
            <a:r>
              <a:rPr lang="en-US" u="none" strike="noStrike" baseline="0" dirty="0"/>
              <a:t>You see, I didn't always </a:t>
            </a:r>
            <a:r>
              <a:rPr lang="en-US" u="sng" strike="noStrike" baseline="0" dirty="0"/>
              <a:t>_</a:t>
            </a:r>
            <a:r>
              <a:rPr lang="en-US" i="1" u="sng" strike="noStrike" baseline="0" dirty="0"/>
              <a:t>Struggle</a:t>
            </a:r>
            <a:r>
              <a:rPr lang="en-US" u="sng" strike="noStrike" baseline="0" dirty="0"/>
              <a:t>_</a:t>
            </a:r>
          </a:p>
        </p:txBody>
      </p:sp>
      <p:sp>
        <p:nvSpPr>
          <p:cNvPr id="3" name="Text Placeholder 2">
            <a:extLst>
              <a:ext uri="{FF2B5EF4-FFF2-40B4-BE49-F238E27FC236}">
                <a16:creationId xmlns:a16="http://schemas.microsoft.com/office/drawing/2014/main" id="{7E9CC96D-86B6-4D90-3856-8F2B911F7058}"/>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61079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5253-288F-F7C3-83AB-2CB198D9AC77}"/>
              </a:ext>
            </a:extLst>
          </p:cNvPr>
          <p:cNvSpPr>
            <a:spLocks noGrp="1"/>
          </p:cNvSpPr>
          <p:nvPr>
            <p:ph type="title"/>
          </p:nvPr>
        </p:nvSpPr>
        <p:spPr/>
        <p:txBody>
          <a:bodyPr/>
          <a:lstStyle/>
          <a:p>
            <a:pPr marR="0" rtl="0"/>
            <a:r>
              <a:rPr lang="en-US" b="1" u="sng" dirty="0"/>
              <a:t>Story intro </a:t>
            </a:r>
            <a:br>
              <a:rPr lang="en-US" i="1" dirty="0"/>
            </a:br>
            <a:br>
              <a:rPr lang="en-US" i="1" dirty="0"/>
            </a:br>
            <a:r>
              <a:rPr lang="en-US" dirty="0"/>
              <a:t>Describe your struggle, should express the same challenges your viewer is facing now</a:t>
            </a:r>
            <a:br>
              <a:rPr lang="en-US" dirty="0"/>
            </a:br>
            <a:br>
              <a:rPr lang="en-US" dirty="0"/>
            </a:br>
            <a:r>
              <a:rPr lang="en-US" dirty="0"/>
              <a:t>Describe how you found the solution you are offering</a:t>
            </a:r>
            <a:br>
              <a:rPr lang="en-US" dirty="0"/>
            </a:br>
            <a:br>
              <a:rPr lang="en-US" dirty="0"/>
            </a:br>
            <a:r>
              <a:rPr lang="en-US" dirty="0"/>
              <a:t>Describe how this solution works, and why it is better than any other solution</a:t>
            </a:r>
            <a:endParaRPr lang="en-US" u="none" strike="noStrike" baseline="0" dirty="0"/>
          </a:p>
        </p:txBody>
      </p:sp>
      <p:sp>
        <p:nvSpPr>
          <p:cNvPr id="3" name="Text Placeholder 2">
            <a:extLst>
              <a:ext uri="{FF2B5EF4-FFF2-40B4-BE49-F238E27FC236}">
                <a16:creationId xmlns:a16="http://schemas.microsoft.com/office/drawing/2014/main" id="{7E9CC96D-86B6-4D90-3856-8F2B911F7058}"/>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3337481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12A46-CBB0-97CD-EA9E-5A430003CA40}"/>
              </a:ext>
            </a:extLst>
          </p:cNvPr>
          <p:cNvSpPr>
            <a:spLocks noGrp="1"/>
          </p:cNvSpPr>
          <p:nvPr>
            <p:ph type="title"/>
          </p:nvPr>
        </p:nvSpPr>
        <p:spPr/>
        <p:txBody>
          <a:bodyPr/>
          <a:lstStyle/>
          <a:p>
            <a:pPr marR="0" rtl="0"/>
            <a:r>
              <a:rPr lang="en-US" b="1" u="sng" strike="noStrike" baseline="0" dirty="0"/>
              <a:t>Product Intro </a:t>
            </a:r>
            <a:br>
              <a:rPr lang="en-US" u="none" strike="noStrike" baseline="0" dirty="0"/>
            </a:br>
            <a:br>
              <a:rPr lang="en-US" u="none" strike="noStrike" baseline="0" dirty="0"/>
            </a:br>
            <a:r>
              <a:rPr lang="en-US" u="none" strike="noStrike" baseline="0" dirty="0"/>
              <a:t>Introducing: Product name </a:t>
            </a:r>
            <a:br>
              <a:rPr lang="en-US" u="none" strike="noStrike" baseline="0" dirty="0"/>
            </a:br>
            <a:br>
              <a:rPr lang="en-US" u="none" strike="noStrike" baseline="0" dirty="0"/>
            </a:br>
            <a:r>
              <a:rPr lang="en-US" i="1" u="none" strike="noStrike" baseline="0" dirty="0"/>
              <a:t>Product name is USP</a:t>
            </a:r>
            <a:br>
              <a:rPr lang="en-US" i="1" u="none" strike="noStrike" baseline="0" dirty="0"/>
            </a:br>
            <a:br>
              <a:rPr lang="en-US" i="1" u="none" strike="noStrike" baseline="0" dirty="0"/>
            </a:br>
            <a:r>
              <a:rPr lang="en-US" i="1" u="none" strike="noStrike" baseline="0" dirty="0" err="1"/>
              <a:t>USP</a:t>
            </a:r>
            <a:r>
              <a:rPr lang="en-US" i="1" u="none" strike="noStrike" baseline="0" dirty="0"/>
              <a:t> = Unique sales position. Stack benefits</a:t>
            </a:r>
            <a:br>
              <a:rPr lang="en-US" i="1" u="none" strike="noStrike" baseline="0" dirty="0"/>
            </a:br>
            <a:r>
              <a:rPr lang="en-US" i="1" u="none" strike="noStrike" baseline="0" dirty="0"/>
              <a:t> to describe what makes your product</a:t>
            </a:r>
            <a:br>
              <a:rPr lang="en-US" i="1" u="none" strike="noStrike" baseline="0" dirty="0"/>
            </a:br>
            <a:r>
              <a:rPr lang="en-US" i="1" u="none" strike="noStrike" baseline="0" dirty="0"/>
              <a:t>unique in the market  </a:t>
            </a:r>
          </a:p>
        </p:txBody>
      </p:sp>
      <p:sp>
        <p:nvSpPr>
          <p:cNvPr id="3" name="Text Placeholder 2">
            <a:extLst>
              <a:ext uri="{FF2B5EF4-FFF2-40B4-BE49-F238E27FC236}">
                <a16:creationId xmlns:a16="http://schemas.microsoft.com/office/drawing/2014/main" id="{54AA4225-3869-AB7C-A2EF-F15CE12206B0}"/>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4285528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F4914-F907-AE30-2B74-1FBA69ED555A}"/>
              </a:ext>
            </a:extLst>
          </p:cNvPr>
          <p:cNvSpPr>
            <a:spLocks noGrp="1"/>
          </p:cNvSpPr>
          <p:nvPr>
            <p:ph type="title"/>
          </p:nvPr>
        </p:nvSpPr>
        <p:spPr/>
        <p:txBody>
          <a:bodyPr/>
          <a:lstStyle/>
          <a:p>
            <a:pPr marR="0" rtl="0"/>
            <a:r>
              <a:rPr lang="en-US" b="1" u="sng" strike="noStrike" baseline="0" dirty="0"/>
              <a:t>Product bullets:</a:t>
            </a:r>
            <a:br>
              <a:rPr lang="en-US" b="1" u="sng" strike="noStrike" baseline="0" dirty="0"/>
            </a:br>
            <a:r>
              <a:rPr lang="en-US" u="none" strike="noStrike" baseline="0" dirty="0"/>
              <a:t>Focus on all the important benefits of your product. </a:t>
            </a:r>
            <a:br>
              <a:rPr lang="en-US" u="none" strike="noStrike" baseline="0" dirty="0"/>
            </a:br>
            <a:br>
              <a:rPr lang="en-US" u="none" strike="noStrike" baseline="0" dirty="0"/>
            </a:br>
            <a:r>
              <a:rPr lang="en-US" i="1" u="none" strike="noStrike" baseline="0" dirty="0"/>
              <a:t>How will it make your customer feel?</a:t>
            </a:r>
            <a:br>
              <a:rPr lang="en-US" i="1" u="none" strike="noStrike" baseline="0" dirty="0"/>
            </a:br>
            <a:r>
              <a:rPr lang="en-US" i="1" u="none" strike="noStrike" baseline="0" dirty="0"/>
              <a:t>What problems will this solve? </a:t>
            </a:r>
            <a:br>
              <a:rPr lang="en-US" i="1" u="none" strike="noStrike" baseline="0" dirty="0"/>
            </a:br>
            <a:r>
              <a:rPr lang="en-US" i="1" u="none" strike="noStrike" baseline="0" dirty="0"/>
              <a:t>How is this easer/faster/cheaper than similar products?</a:t>
            </a:r>
          </a:p>
        </p:txBody>
      </p:sp>
      <p:sp>
        <p:nvSpPr>
          <p:cNvPr id="3" name="Text Placeholder 2">
            <a:extLst>
              <a:ext uri="{FF2B5EF4-FFF2-40B4-BE49-F238E27FC236}">
                <a16:creationId xmlns:a16="http://schemas.microsoft.com/office/drawing/2014/main" id="{067CE250-95F1-60E9-61C7-35514898A242}"/>
              </a:ext>
            </a:extLst>
          </p:cNvPr>
          <p:cNvSpPr>
            <a:spLocks noGrp="1"/>
          </p:cNvSpPr>
          <p:nvPr>
            <p:ph type="body" idx="1"/>
          </p:nvPr>
        </p:nvSpPr>
        <p:spPr/>
        <p:txBody>
          <a:bodyPr>
            <a:normAutofit fontScale="25000" lnSpcReduction="20000"/>
          </a:bodyPr>
          <a:lstStyle/>
          <a:p>
            <a:endParaRPr lang="en-CO"/>
          </a:p>
        </p:txBody>
      </p:sp>
    </p:spTree>
    <p:extLst>
      <p:ext uri="{BB962C8B-B14F-4D97-AF65-F5344CB8AC3E}">
        <p14:creationId xmlns:p14="http://schemas.microsoft.com/office/powerpoint/2010/main" val="6499107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TotalTime>
  <Words>715</Words>
  <Application>Microsoft Office PowerPoint</Application>
  <PresentationFormat>Widescreen</PresentationFormat>
  <Paragraphs>28</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Helvetica</vt:lpstr>
      <vt:lpstr>Office Theme</vt:lpstr>
      <vt:lpstr>Opening   Hey, I’m _______</vt:lpstr>
      <vt:lpstr>Opening   And if you ever wanted to ______ then you need to watch this important presentation… </vt:lpstr>
      <vt:lpstr>Opening  Inside you will discover PRIMARY BENEFIT as well as SECONDARY BENEFIT all without:</vt:lpstr>
      <vt:lpstr>Opening  LIST OF OBJECTIONS</vt:lpstr>
      <vt:lpstr>Opening    Watch now before this video comes down… </vt:lpstr>
      <vt:lpstr>Story intro   You see, I didn't always _Struggle_</vt:lpstr>
      <vt:lpstr>Story intro   Describe your struggle, should express the same challenges your viewer is facing now  Describe how you found the solution you are offering  Describe how this solution works, and why it is better than any other solution</vt:lpstr>
      <vt:lpstr>Product Intro   Introducing: Product name   Product name is USP  USP = Unique sales position. Stack benefits  to describe what makes your product unique in the market  </vt:lpstr>
      <vt:lpstr>Product bullets: Focus on all the important benefits of your product.   How will it make your customer feel? What problems will this solve?  How is this easer/faster/cheaper than similar products?</vt:lpstr>
      <vt:lpstr>Price tease   List items in your product and assign a price to each one:   Listen, the total value of this package if you bought everything individually is: $x   However right now I have an even better deal coming your way so keep watching. </vt:lpstr>
      <vt:lpstr>Bonus reveal   First, to make sure this is the last solution you ever need for CUSTOMER PROBLEM, I'm including these super bonuses at no extra charge.               List bonuses and benefits. </vt:lpstr>
      <vt:lpstr>Price reveal   Act right now during this limited, exclusive promotion and you can have PRODUCT NAME plus all the bonuses for the low price of only $x. </vt:lpstr>
      <vt:lpstr>Guarantee   Listen: Don't decide right now   Take advantage of our 60 day guarantee.   Just try PRODUCT NAME on me for a full 60 days.  If you are not bouncing off the walls thrilled  with the results you receive   Just send me an email and I will send you back every penny.   You can even keep your copy of  PRODUCT NAME just for trying it out. </vt:lpstr>
      <vt:lpstr> Scarcity   You must act now however, because this  offer is only available on this page…</vt:lpstr>
      <vt:lpstr>Close   Look below this video now.   Click on the add to cart button you see below   Complete the secure checkout on the next screen   And I will see you on the next page with some even more surprises for you. </vt:lpstr>
      <vt:lpstr>FAQ  Have a 5 – second pause after the last close   If you're still watching, I bet you have some questions about PRODUCT NAME.   Here are some questions I've gotten from savvy customers in the past: </vt:lpstr>
      <vt:lpstr>Final Close  Look, now is your last chance to get [Product Name] and get [restate USP]…  Make the only smart move you can and click the button below now…</vt:lpstr>
      <vt:lpstr>///// The following slides provide formatting and style tips for the producer: /////</vt:lpstr>
      <vt:lpstr>Use of the arrow helps to draw attention to buttons and other calls to action:</vt:lpstr>
      <vt:lpstr>Slide text is centered text.</vt:lpstr>
      <vt:lpstr>Multiple line text should be centered and formatted to look like a descending pyramid…</vt:lpstr>
      <vt:lpstr>Multi-line text should NOT   hang a single word on a  line…**</vt:lpstr>
      <vt:lpstr>Use bold, italics, and underlines for emphasis.</vt:lpstr>
      <vt:lpstr>You can also use color and bold  to make text stand out…</vt:lpstr>
      <vt:lpstr>Use … at the end of every paragraph…</vt:lpstr>
      <vt:lpstr>Slides with images should use the rules of thirds. Text at the bottom, image on top…</vt:lpstr>
      <vt:lpstr>Avoid adding too much text to the slide.  2 to 3 lines at the maximum.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Luther Landro</dc:creator>
  <cp:lastModifiedBy>LL</cp:lastModifiedBy>
  <cp:revision>111</cp:revision>
  <dcterms:created xsi:type="dcterms:W3CDTF">2018-11-12T05:04:44Z</dcterms:created>
  <dcterms:modified xsi:type="dcterms:W3CDTF">2023-04-17T17:13:38Z</dcterms:modified>
</cp:coreProperties>
</file>