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4" r:id="rId9"/>
    <p:sldId id="265" r:id="rId10"/>
    <p:sldId id="263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>
        <p:scale>
          <a:sx n="76" d="100"/>
          <a:sy n="76" d="100"/>
        </p:scale>
        <p:origin x="1896" y="1020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F8B505-B1F2-48EA-BA08-9B74784C5F8C}" type="datetimeFigureOut">
              <a:rPr lang="en-US" smtClean="0"/>
              <a:t>9/19/2016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B0E143-01F0-4240-BDBC-3F995EDB4C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103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F8B505-B1F2-48EA-BA08-9B74784C5F8C}" type="datetimeFigureOut">
              <a:rPr lang="en-US" smtClean="0"/>
              <a:t>9/19/2016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B0E143-01F0-4240-BDBC-3F995EDB4C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48002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F8B505-B1F2-48EA-BA08-9B74784C5F8C}" type="datetimeFigureOut">
              <a:rPr lang="en-US" smtClean="0"/>
              <a:t>9/19/2016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B0E143-01F0-4240-BDBC-3F995EDB4C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6391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F8B505-B1F2-48EA-BA08-9B74784C5F8C}" type="datetimeFigureOut">
              <a:rPr lang="en-US" smtClean="0"/>
              <a:t>9/19/2016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B0E143-01F0-4240-BDBC-3F995EDB4C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09669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F8B505-B1F2-48EA-BA08-9B74784C5F8C}" type="datetimeFigureOut">
              <a:rPr lang="en-US" smtClean="0"/>
              <a:t>9/19/2016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B0E143-01F0-4240-BDBC-3F995EDB4C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48136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F8B505-B1F2-48EA-BA08-9B74784C5F8C}" type="datetimeFigureOut">
              <a:rPr lang="en-US" smtClean="0"/>
              <a:t>9/19/2016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B0E143-01F0-4240-BDBC-3F995EDB4C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6597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F8B505-B1F2-48EA-BA08-9B74784C5F8C}" type="datetimeFigureOut">
              <a:rPr lang="en-US" smtClean="0"/>
              <a:t>9/19/2016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B0E143-01F0-4240-BDBC-3F995EDB4C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5859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F8B505-B1F2-48EA-BA08-9B74784C5F8C}" type="datetimeFigureOut">
              <a:rPr lang="en-US" smtClean="0"/>
              <a:t>9/19/2016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B0E143-01F0-4240-BDBC-3F995EDB4C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91195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F8B505-B1F2-48EA-BA08-9B74784C5F8C}" type="datetimeFigureOut">
              <a:rPr lang="en-US" smtClean="0"/>
              <a:t>9/19/2016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B0E143-01F0-4240-BDBC-3F995EDB4C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22707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F8B505-B1F2-48EA-BA08-9B74784C5F8C}" type="datetimeFigureOut">
              <a:rPr lang="en-US" smtClean="0"/>
              <a:t>9/19/2016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B0E143-01F0-4240-BDBC-3F995EDB4C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77068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F8B505-B1F2-48EA-BA08-9B74784C5F8C}" type="datetimeFigureOut">
              <a:rPr lang="en-US" smtClean="0"/>
              <a:t>9/19/2016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B0E143-01F0-4240-BDBC-3F995EDB4C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25232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F8B505-B1F2-48EA-BA08-9B74784C5F8C}" type="datetimeFigureOut">
              <a:rPr lang="en-US" smtClean="0"/>
              <a:t>9/19/2016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B0E143-01F0-4240-BDBC-3F995EDB4C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32972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24351" y="-33337"/>
            <a:ext cx="13209765" cy="70866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-469900" y="2909798"/>
            <a:ext cx="5105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Looking For A </a:t>
            </a:r>
            <a:br>
              <a:rPr lang="en-US" sz="3600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3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Beautiful Smile?</a:t>
            </a:r>
            <a:endParaRPr lang="en-US" sz="3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8998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551" y="-843756"/>
            <a:ext cx="12217101" cy="8112919"/>
          </a:xfrm>
        </p:spPr>
      </p:pic>
      <p:sp>
        <p:nvSpPr>
          <p:cNvPr id="5" name="TextBox 4"/>
          <p:cNvSpPr txBox="1"/>
          <p:nvPr/>
        </p:nvSpPr>
        <p:spPr>
          <a:xfrm>
            <a:off x="4832350" y="4095174"/>
            <a:ext cx="5461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Call Now</a:t>
            </a:r>
          </a:p>
          <a:p>
            <a:pPr algn="ctr"/>
            <a:r>
              <a:rPr lang="en-US" sz="3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555.555.555</a:t>
            </a:r>
            <a:endParaRPr lang="en-US" sz="3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647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3589527" cy="7891463"/>
          </a:xfrm>
        </p:spPr>
      </p:pic>
      <p:sp>
        <p:nvSpPr>
          <p:cNvPr id="5" name="TextBox 4"/>
          <p:cNvSpPr txBox="1"/>
          <p:nvPr/>
        </p:nvSpPr>
        <p:spPr>
          <a:xfrm>
            <a:off x="7086600" y="3201898"/>
            <a:ext cx="5105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Call Us Right Now!</a:t>
            </a:r>
            <a:endParaRPr lang="en-US" sz="3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1137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80722"/>
            <a:ext cx="12446439" cy="8294385"/>
          </a:xfrm>
        </p:spPr>
      </p:pic>
      <p:sp>
        <p:nvSpPr>
          <p:cNvPr id="5" name="TextBox 4"/>
          <p:cNvSpPr txBox="1"/>
          <p:nvPr/>
        </p:nvSpPr>
        <p:spPr>
          <a:xfrm>
            <a:off x="-1511300" y="6108700"/>
            <a:ext cx="9220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We’ll Brighten Your Smile!</a:t>
            </a:r>
            <a:endParaRPr lang="en-US" sz="3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0430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64158" y="-330200"/>
            <a:ext cx="12999684" cy="7446963"/>
          </a:xfrm>
        </p:spPr>
      </p:pic>
      <p:sp>
        <p:nvSpPr>
          <p:cNvPr id="5" name="TextBox 4"/>
          <p:cNvSpPr txBox="1"/>
          <p:nvPr/>
        </p:nvSpPr>
        <p:spPr>
          <a:xfrm>
            <a:off x="4787900" y="4857571"/>
            <a:ext cx="7543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We Specialize In Patients</a:t>
            </a:r>
          </a:p>
          <a:p>
            <a:pPr algn="ctr"/>
            <a:r>
              <a:rPr lang="en-US" sz="3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Young And Old…</a:t>
            </a:r>
            <a:endParaRPr lang="en-US" sz="3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1834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66800" y="-1418467"/>
            <a:ext cx="13855700" cy="9243731"/>
          </a:xfrm>
        </p:spPr>
      </p:pic>
      <p:sp>
        <p:nvSpPr>
          <p:cNvPr id="5" name="TextBox 4"/>
          <p:cNvSpPr txBox="1"/>
          <p:nvPr/>
        </p:nvSpPr>
        <p:spPr>
          <a:xfrm>
            <a:off x="-381000" y="763498"/>
            <a:ext cx="5461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We Have State-Of-</a:t>
            </a:r>
            <a:br>
              <a:rPr lang="en-US" sz="3600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3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The-Art Facilities…</a:t>
            </a:r>
            <a:endParaRPr lang="en-US" sz="3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5618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00100" y="-351631"/>
            <a:ext cx="13570656" cy="7633494"/>
          </a:xfrm>
        </p:spPr>
      </p:pic>
      <p:sp>
        <p:nvSpPr>
          <p:cNvPr id="5" name="TextBox 4"/>
          <p:cNvSpPr txBox="1"/>
          <p:nvPr/>
        </p:nvSpPr>
        <p:spPr>
          <a:xfrm>
            <a:off x="524228" y="572998"/>
            <a:ext cx="5461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 Friendly Staff…</a:t>
            </a:r>
            <a:endParaRPr 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5126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45092" y="-551656"/>
            <a:ext cx="13137092" cy="9852819"/>
          </a:xfrm>
        </p:spPr>
      </p:pic>
    </p:spTree>
    <p:extLst>
      <p:ext uri="{BB962C8B-B14F-4D97-AF65-F5344CB8AC3E}">
        <p14:creationId xmlns:p14="http://schemas.microsoft.com/office/powerpoint/2010/main" val="2810259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8436" y="-354806"/>
            <a:ext cx="12380436" cy="8843169"/>
          </a:xfrm>
        </p:spPr>
      </p:pic>
    </p:spTree>
    <p:extLst>
      <p:ext uri="{BB962C8B-B14F-4D97-AF65-F5344CB8AC3E}">
        <p14:creationId xmlns:p14="http://schemas.microsoft.com/office/powerpoint/2010/main" val="3650297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66800" y="-329756"/>
            <a:ext cx="13957300" cy="7467156"/>
          </a:xfrm>
        </p:spPr>
      </p:pic>
      <p:sp>
        <p:nvSpPr>
          <p:cNvPr id="5" name="TextBox 4"/>
          <p:cNvSpPr txBox="1"/>
          <p:nvPr/>
        </p:nvSpPr>
        <p:spPr>
          <a:xfrm>
            <a:off x="450850" y="3011398"/>
            <a:ext cx="5461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Call Dr. Example Now</a:t>
            </a:r>
          </a:p>
          <a:p>
            <a:pPr algn="ctr"/>
            <a:r>
              <a:rPr lang="en-US" sz="3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At: 555.555.555</a:t>
            </a:r>
            <a:endParaRPr lang="en-US" sz="3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472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39</Words>
  <Application>Microsoft Office PowerPoint</Application>
  <PresentationFormat>Widescreen</PresentationFormat>
  <Paragraphs>11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luther landro</dc:creator>
  <cp:lastModifiedBy>luther landro</cp:lastModifiedBy>
  <cp:revision>1</cp:revision>
  <dcterms:created xsi:type="dcterms:W3CDTF">2016-09-19T20:56:08Z</dcterms:created>
  <dcterms:modified xsi:type="dcterms:W3CDTF">2016-09-19T21:24:41Z</dcterms:modified>
</cp:coreProperties>
</file>