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60" r:id="rId6"/>
    <p:sldId id="261" r:id="rId7"/>
    <p:sldId id="259" r:id="rId8"/>
    <p:sldId id="263" r:id="rId9"/>
    <p:sldId id="262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60"/>
  </p:normalViewPr>
  <p:slideViewPr>
    <p:cSldViewPr snapToGrid="0">
      <p:cViewPr>
        <p:scale>
          <a:sx n="66" d="100"/>
          <a:sy n="66" d="100"/>
        </p:scale>
        <p:origin x="2322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419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10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16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721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34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331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99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324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487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125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CC289-112B-402B-99F0-5108C160106E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05C9E-9110-4BCA-84E2-F153BE6A41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01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8915" y="-858686"/>
            <a:ext cx="13382171" cy="892144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60686" y="5890839"/>
            <a:ext cx="7692570" cy="7694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963885" y="5890839"/>
            <a:ext cx="7808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>
                    <a:lumMod val="95000"/>
                  </a:schemeClr>
                </a:solidFill>
              </a:rPr>
              <a:t>Need To Repair That Old Car?</a:t>
            </a:r>
            <a:endParaRPr lang="en-US" sz="44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835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1" y="-769067"/>
            <a:ext cx="13019315" cy="8679543"/>
          </a:xfrm>
        </p:spPr>
      </p:pic>
      <p:sp>
        <p:nvSpPr>
          <p:cNvPr id="6" name="Rectangle 5"/>
          <p:cNvSpPr/>
          <p:nvPr/>
        </p:nvSpPr>
        <p:spPr>
          <a:xfrm>
            <a:off x="-101602" y="512556"/>
            <a:ext cx="10058401" cy="7694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29064" y="543334"/>
            <a:ext cx="102264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A Free Estimate! Call </a:t>
            </a:r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555.867.5309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50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857" y="-842849"/>
            <a:ext cx="12845143" cy="9633858"/>
          </a:xfrm>
        </p:spPr>
      </p:pic>
      <p:sp>
        <p:nvSpPr>
          <p:cNvPr id="7" name="Rectangle 6"/>
          <p:cNvSpPr/>
          <p:nvPr/>
        </p:nvSpPr>
        <p:spPr>
          <a:xfrm>
            <a:off x="-362857" y="365125"/>
            <a:ext cx="7692570" cy="7694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5014" y="365125"/>
            <a:ext cx="7808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</a:rPr>
              <a:t>Call Today: 555.867.5309</a:t>
            </a:r>
            <a:endParaRPr 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567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287" y="-562580"/>
            <a:ext cx="13237029" cy="8762638"/>
          </a:xfrm>
        </p:spPr>
      </p:pic>
      <p:sp>
        <p:nvSpPr>
          <p:cNvPr id="6" name="Rectangle 5"/>
          <p:cNvSpPr/>
          <p:nvPr/>
        </p:nvSpPr>
        <p:spPr>
          <a:xfrm>
            <a:off x="5050972" y="5747565"/>
            <a:ext cx="7692570" cy="7694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239657" y="5778343"/>
            <a:ext cx="8824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Got Into An Accident? 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94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7412" y="0"/>
            <a:ext cx="13412612" cy="7544594"/>
          </a:xfrm>
        </p:spPr>
      </p:pic>
      <p:sp>
        <p:nvSpPr>
          <p:cNvPr id="6" name="Rectangle 5"/>
          <p:cNvSpPr/>
          <p:nvPr/>
        </p:nvSpPr>
        <p:spPr>
          <a:xfrm>
            <a:off x="6096000" y="5741900"/>
            <a:ext cx="7692570" cy="7694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545943" y="5741900"/>
            <a:ext cx="658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Can Help You…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40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7371" y="-1078705"/>
            <a:ext cx="12569371" cy="12569371"/>
          </a:xfrm>
        </p:spPr>
      </p:pic>
      <p:sp>
        <p:nvSpPr>
          <p:cNvPr id="6" name="Rectangle 5"/>
          <p:cNvSpPr/>
          <p:nvPr/>
        </p:nvSpPr>
        <p:spPr>
          <a:xfrm>
            <a:off x="4499429" y="5528848"/>
            <a:ext cx="7847464" cy="7694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654323" y="5528848"/>
            <a:ext cx="8824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Specialize In Body Work… 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42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5996" y="-812800"/>
            <a:ext cx="13447596" cy="8810977"/>
          </a:xfrm>
        </p:spPr>
      </p:pic>
      <p:sp>
        <p:nvSpPr>
          <p:cNvPr id="6" name="Rectangle 5"/>
          <p:cNvSpPr/>
          <p:nvPr/>
        </p:nvSpPr>
        <p:spPr>
          <a:xfrm>
            <a:off x="-2278742" y="539297"/>
            <a:ext cx="7692570" cy="7694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7715" y="570075"/>
            <a:ext cx="8824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Performance… 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343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9886" y="-1989477"/>
            <a:ext cx="13091886" cy="9818914"/>
          </a:xfrm>
        </p:spPr>
      </p:pic>
      <p:sp>
        <p:nvSpPr>
          <p:cNvPr id="6" name="Rectangle 5"/>
          <p:cNvSpPr/>
          <p:nvPr/>
        </p:nvSpPr>
        <p:spPr>
          <a:xfrm>
            <a:off x="4918530" y="489128"/>
            <a:ext cx="7692570" cy="7694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002665" y="519906"/>
            <a:ext cx="8824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Job Is Too Big… 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320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114" y="-478782"/>
            <a:ext cx="13077371" cy="8718248"/>
          </a:xfrm>
        </p:spPr>
      </p:pic>
      <p:sp>
        <p:nvSpPr>
          <p:cNvPr id="6" name="Rectangle 5"/>
          <p:cNvSpPr/>
          <p:nvPr/>
        </p:nvSpPr>
        <p:spPr>
          <a:xfrm>
            <a:off x="7507515" y="5453014"/>
            <a:ext cx="7692570" cy="7694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779657" y="5483792"/>
            <a:ext cx="8824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Too Small…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483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3429" y="-691658"/>
            <a:ext cx="13382171" cy="8921447"/>
          </a:xfrm>
        </p:spPr>
      </p:pic>
      <p:sp>
        <p:nvSpPr>
          <p:cNvPr id="6" name="Rectangle 5"/>
          <p:cNvSpPr/>
          <p:nvPr/>
        </p:nvSpPr>
        <p:spPr>
          <a:xfrm>
            <a:off x="0" y="4900245"/>
            <a:ext cx="9942286" cy="738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3290" y="4931022"/>
            <a:ext cx="9984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We’ll Get You Back On The </a:t>
            </a:r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Road Fast…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77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56</Words>
  <Application>Microsoft Office PowerPoint</Application>
  <PresentationFormat>Widescreen</PresentationFormat>
  <Paragraphs>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luther landro</dc:creator>
  <cp:lastModifiedBy>luther landro</cp:lastModifiedBy>
  <cp:revision>4</cp:revision>
  <dcterms:created xsi:type="dcterms:W3CDTF">2016-09-23T19:56:49Z</dcterms:created>
  <dcterms:modified xsi:type="dcterms:W3CDTF">2016-09-23T20:49:08Z</dcterms:modified>
</cp:coreProperties>
</file>